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5143500" cx="9144000"/>
  <p:notesSz cx="6858000" cy="9144000"/>
  <p:embeddedFontLst>
    <p:embeddedFont>
      <p:font typeface="Fjalla One"/>
      <p:regular r:id="rId27"/>
    </p:embeddedFont>
    <p:embeddedFont>
      <p:font typeface="Lexend"/>
      <p:regular r:id="rId28"/>
      <p:bold r:id="rId29"/>
    </p:embeddedFont>
    <p:embeddedFont>
      <p:font typeface="Oswald"/>
      <p:regular r:id="rId30"/>
      <p:bold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Lexend-regular.fntdata"/><Relationship Id="rId27" Type="http://schemas.openxmlformats.org/officeDocument/2006/relationships/font" Target="fonts/FjallaOne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Lexend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Oswald-bold.fntdata"/><Relationship Id="rId30" Type="http://schemas.openxmlformats.org/officeDocument/2006/relationships/font" Target="fonts/Oswald-regular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f58bdaec79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2f58bdaec79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f58bdaec79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2f58bdaec79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f58bdaec7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2f58bdaec7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f58bdaec79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2f58bdaec79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f58bdaec79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2f58bdaec79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f58bdaec79_0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2f58bdaec79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f58bdaec79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2f58bdaec79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f58bdaec79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2f58bdaec79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f58bdaec79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2f58bdaec79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f58bdaec79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2f58bdaec79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f58bdaec79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2f58bdaec79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f58bdaec79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2f58bdaec79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f58bdaec79_0_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f58bdaec79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f58bdaec79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2f58bdaec79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f58bdaec79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2f58bdaec79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f58bdaec79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f58bdaec79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f58bdaec79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2f58bdaec79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f58bdaec79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f58bdaec79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f58bdaec79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2f58bdaec79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f58bdaec79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2f58bdaec79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spd="med"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2"/>
          <p:cNvSpPr txBox="1"/>
          <p:nvPr/>
        </p:nvSpPr>
        <p:spPr>
          <a:xfrm>
            <a:off x="0" y="1041000"/>
            <a:ext cx="9144000" cy="30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200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rPr>
              <a:t>When He shall come with trumpet sound</a:t>
            </a:r>
            <a:endParaRPr b="1" sz="4200">
              <a:solidFill>
                <a:schemeClr val="dk1"/>
              </a:solidFill>
              <a:latin typeface="Fjalla One"/>
              <a:ea typeface="Fjalla One"/>
              <a:cs typeface="Fjalla One"/>
              <a:sym typeface="Fjalla One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200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rPr>
              <a:t>O may I then in Him be found</a:t>
            </a:r>
            <a:endParaRPr b="1" sz="4200">
              <a:solidFill>
                <a:schemeClr val="dk1"/>
              </a:solidFill>
              <a:latin typeface="Fjalla One"/>
              <a:ea typeface="Fjalla One"/>
              <a:cs typeface="Fjalla One"/>
              <a:sym typeface="Fjalla One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200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rPr>
              <a:t>Dressed in His righteousness alone</a:t>
            </a:r>
            <a:endParaRPr b="1" sz="4200">
              <a:solidFill>
                <a:schemeClr val="dk1"/>
              </a:solidFill>
              <a:latin typeface="Fjalla One"/>
              <a:ea typeface="Fjalla One"/>
              <a:cs typeface="Fjalla One"/>
              <a:sym typeface="Fjalla One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200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rPr>
              <a:t>Faultless to stand before the throne</a:t>
            </a:r>
            <a:endParaRPr b="1" sz="4200">
              <a:solidFill>
                <a:schemeClr val="dk1"/>
              </a:solidFill>
              <a:latin typeface="Fjalla One"/>
              <a:ea typeface="Fjalla One"/>
              <a:cs typeface="Fjalla One"/>
              <a:sym typeface="Fjalla One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3"/>
          <p:cNvSpPr txBox="1"/>
          <p:nvPr/>
        </p:nvSpPr>
        <p:spPr>
          <a:xfrm>
            <a:off x="0" y="1412700"/>
            <a:ext cx="9144000" cy="231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200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rPr>
              <a:t>On Christ the solid Rock I stand</a:t>
            </a:r>
            <a:endParaRPr b="1" sz="4200">
              <a:solidFill>
                <a:schemeClr val="dk1"/>
              </a:solidFill>
              <a:latin typeface="Fjalla One"/>
              <a:ea typeface="Fjalla One"/>
              <a:cs typeface="Fjalla One"/>
              <a:sym typeface="Fjalla One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200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rPr>
              <a:t>All other ground is sinking sand</a:t>
            </a:r>
            <a:endParaRPr b="1" sz="4200">
              <a:solidFill>
                <a:schemeClr val="dk1"/>
              </a:solidFill>
              <a:latin typeface="Fjalla One"/>
              <a:ea typeface="Fjalla One"/>
              <a:cs typeface="Fjalla One"/>
              <a:sym typeface="Fjalla One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200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rPr>
              <a:t>All other ground is sinking sand</a:t>
            </a:r>
            <a:endParaRPr b="1" sz="4200">
              <a:solidFill>
                <a:schemeClr val="dk1"/>
              </a:solidFill>
              <a:latin typeface="Fjalla One"/>
              <a:ea typeface="Fjalla One"/>
              <a:cs typeface="Fjalla One"/>
              <a:sym typeface="Fjalla One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4"/>
          <p:cNvSpPr txBox="1"/>
          <p:nvPr/>
        </p:nvSpPr>
        <p:spPr>
          <a:xfrm>
            <a:off x="0" y="1486650"/>
            <a:ext cx="9144000" cy="21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How Beautiful </a:t>
            </a:r>
            <a:endParaRPr b="1" sz="6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Heaven Must Be</a:t>
            </a:r>
            <a:endParaRPr sz="60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5"/>
          <p:cNvSpPr txBox="1"/>
          <p:nvPr/>
        </p:nvSpPr>
        <p:spPr>
          <a:xfrm>
            <a:off x="0" y="1041000"/>
            <a:ext cx="9144000" cy="30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How beautiful heaven must be</a:t>
            </a:r>
            <a:endParaRPr b="1" sz="4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Sweet home of the happy and free</a:t>
            </a:r>
            <a:endParaRPr b="1" sz="4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Fair haven of rest for the weary</a:t>
            </a:r>
            <a:endParaRPr b="1" sz="4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How beautiful heaven must be</a:t>
            </a:r>
            <a:endParaRPr b="1" sz="4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6"/>
          <p:cNvSpPr txBox="1"/>
          <p:nvPr/>
        </p:nvSpPr>
        <p:spPr>
          <a:xfrm>
            <a:off x="0" y="1212300"/>
            <a:ext cx="9144000" cy="271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7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We read of a place that's called heaven</a:t>
            </a:r>
            <a:endParaRPr b="1" sz="37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7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Prepared for the pure and the free</a:t>
            </a:r>
            <a:endParaRPr b="1" sz="37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7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These truths in God's Word He has given</a:t>
            </a:r>
            <a:endParaRPr b="1" sz="37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7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How beautiful heaven must be</a:t>
            </a:r>
            <a:endParaRPr b="1" sz="37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7"/>
          <p:cNvSpPr txBox="1"/>
          <p:nvPr/>
        </p:nvSpPr>
        <p:spPr>
          <a:xfrm>
            <a:off x="0" y="1041000"/>
            <a:ext cx="9144000" cy="30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How beautiful heaven must be</a:t>
            </a:r>
            <a:endParaRPr b="1" sz="4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Sweet home of the happy and free</a:t>
            </a:r>
            <a:endParaRPr b="1" sz="4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Fair haven of rest for the weary</a:t>
            </a:r>
            <a:endParaRPr b="1" sz="4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How beautiful heaven must be</a:t>
            </a:r>
            <a:endParaRPr b="1" sz="4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8"/>
          <p:cNvSpPr txBox="1"/>
          <p:nvPr/>
        </p:nvSpPr>
        <p:spPr>
          <a:xfrm>
            <a:off x="0" y="1486650"/>
            <a:ext cx="9144000" cy="21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Turn Your Eyes </a:t>
            </a:r>
            <a:endParaRPr b="1" sz="60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Upon Jesus</a:t>
            </a:r>
            <a:endParaRPr sz="60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9"/>
          <p:cNvSpPr txBox="1"/>
          <p:nvPr/>
        </p:nvSpPr>
        <p:spPr>
          <a:xfrm>
            <a:off x="0" y="297600"/>
            <a:ext cx="9144000" cy="45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Turn your eyes upon Jesus</a:t>
            </a:r>
            <a:endParaRPr b="1" sz="42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Look full in His wonderful face</a:t>
            </a:r>
            <a:endParaRPr b="1" sz="42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And the things of earth</a:t>
            </a:r>
            <a:endParaRPr b="1" sz="42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Will grow strangely dim</a:t>
            </a:r>
            <a:endParaRPr b="1" sz="42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In the light of His glory and grace</a:t>
            </a:r>
            <a:endParaRPr b="1" sz="42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30"/>
          <p:cNvSpPr txBox="1"/>
          <p:nvPr/>
        </p:nvSpPr>
        <p:spPr>
          <a:xfrm>
            <a:off x="0" y="297600"/>
            <a:ext cx="9144000" cy="45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O soul are you weary </a:t>
            </a:r>
            <a:endParaRPr b="1" sz="42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and troubled</a:t>
            </a:r>
            <a:endParaRPr b="1" sz="42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No light in the darkness you see</a:t>
            </a:r>
            <a:endParaRPr b="1" sz="42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There's light for a </a:t>
            </a:r>
            <a:endParaRPr b="1" sz="42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look at the Savior</a:t>
            </a:r>
            <a:endParaRPr b="1" sz="42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And life more abundant and free</a:t>
            </a:r>
            <a:endParaRPr b="1" sz="42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31"/>
          <p:cNvSpPr txBox="1"/>
          <p:nvPr/>
        </p:nvSpPr>
        <p:spPr>
          <a:xfrm>
            <a:off x="0" y="297600"/>
            <a:ext cx="9144000" cy="45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Turn your eyes upon Jesus</a:t>
            </a:r>
            <a:endParaRPr b="1" sz="42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Look full in His wonderful face</a:t>
            </a:r>
            <a:endParaRPr b="1" sz="42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And the things of earth</a:t>
            </a:r>
            <a:endParaRPr b="1" sz="42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Will grow strangely dim</a:t>
            </a:r>
            <a:endParaRPr b="1" sz="42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In the light of His glory and grace</a:t>
            </a:r>
            <a:endParaRPr b="1" sz="42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4"/>
          <p:cNvSpPr txBox="1"/>
          <p:nvPr/>
        </p:nvSpPr>
        <p:spPr>
          <a:xfrm>
            <a:off x="0" y="2048400"/>
            <a:ext cx="91440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6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What A Mighty God We Serve</a:t>
            </a:r>
            <a:endParaRPr sz="23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32"/>
          <p:cNvSpPr txBox="1"/>
          <p:nvPr/>
        </p:nvSpPr>
        <p:spPr>
          <a:xfrm>
            <a:off x="0" y="669300"/>
            <a:ext cx="9144000" cy="38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His Word shall not fail you </a:t>
            </a:r>
            <a:endParaRPr b="1" sz="42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He promised</a:t>
            </a:r>
            <a:endParaRPr b="1" sz="42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Believe Him and all will be well</a:t>
            </a:r>
            <a:endParaRPr b="1" sz="42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Then go to a world that is dying</a:t>
            </a:r>
            <a:endParaRPr b="1" sz="42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His perfect salvation to tell</a:t>
            </a:r>
            <a:endParaRPr b="1" sz="42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33"/>
          <p:cNvSpPr txBox="1"/>
          <p:nvPr/>
        </p:nvSpPr>
        <p:spPr>
          <a:xfrm>
            <a:off x="0" y="297600"/>
            <a:ext cx="9144000" cy="45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Turn your eyes upon Jesus</a:t>
            </a:r>
            <a:endParaRPr b="1" sz="42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Look full in His wonderful face</a:t>
            </a:r>
            <a:endParaRPr b="1" sz="42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And the things of earth</a:t>
            </a:r>
            <a:endParaRPr b="1" sz="42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Will grow strangely dim</a:t>
            </a:r>
            <a:endParaRPr b="1" sz="42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In the light of His glory and grace</a:t>
            </a:r>
            <a:endParaRPr b="1" sz="42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5"/>
          <p:cNvSpPr txBox="1"/>
          <p:nvPr/>
        </p:nvSpPr>
        <p:spPr>
          <a:xfrm>
            <a:off x="0" y="453750"/>
            <a:ext cx="9144000" cy="42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7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What a mighty God we serve</a:t>
            </a:r>
            <a:endParaRPr b="1" sz="47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7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What a mighty God we serve</a:t>
            </a:r>
            <a:endParaRPr b="1" sz="47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7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Let angels bow before Him</a:t>
            </a:r>
            <a:endParaRPr b="1" sz="47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7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Heaven and earth adore Him</a:t>
            </a:r>
            <a:endParaRPr b="1" sz="47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7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What a mighty God we serve</a:t>
            </a:r>
            <a:endParaRPr b="1" sz="47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7"/>
          <p:cNvSpPr txBox="1"/>
          <p:nvPr/>
        </p:nvSpPr>
        <p:spPr>
          <a:xfrm>
            <a:off x="0" y="1925250"/>
            <a:ext cx="9144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200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rPr>
              <a:t>T</a:t>
            </a:r>
            <a:r>
              <a:rPr b="1" lang="en" sz="7200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rPr>
              <a:t>he Solid Rock</a:t>
            </a:r>
            <a:endParaRPr sz="72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8"/>
          <p:cNvSpPr txBox="1"/>
          <p:nvPr/>
        </p:nvSpPr>
        <p:spPr>
          <a:xfrm>
            <a:off x="0" y="1041000"/>
            <a:ext cx="9144000" cy="30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200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rPr>
              <a:t>My hope is built on nothing less</a:t>
            </a:r>
            <a:endParaRPr b="1" sz="4200">
              <a:solidFill>
                <a:schemeClr val="dk1"/>
              </a:solidFill>
              <a:latin typeface="Fjalla One"/>
              <a:ea typeface="Fjalla One"/>
              <a:cs typeface="Fjalla One"/>
              <a:sym typeface="Fjalla One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200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rPr>
              <a:t>Than Jesus' blood and righteousness</a:t>
            </a:r>
            <a:endParaRPr b="1" sz="4200">
              <a:solidFill>
                <a:schemeClr val="dk1"/>
              </a:solidFill>
              <a:latin typeface="Fjalla One"/>
              <a:ea typeface="Fjalla One"/>
              <a:cs typeface="Fjalla One"/>
              <a:sym typeface="Fjalla One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200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rPr>
              <a:t>I dare not trust the sweetest frame</a:t>
            </a:r>
            <a:endParaRPr b="1" sz="4200">
              <a:solidFill>
                <a:schemeClr val="dk1"/>
              </a:solidFill>
              <a:latin typeface="Fjalla One"/>
              <a:ea typeface="Fjalla One"/>
              <a:cs typeface="Fjalla One"/>
              <a:sym typeface="Fjalla One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200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rPr>
              <a:t>But wholly lean on Jesus' name</a:t>
            </a:r>
            <a:endParaRPr b="1" sz="4200">
              <a:solidFill>
                <a:schemeClr val="dk1"/>
              </a:solidFill>
              <a:latin typeface="Fjalla One"/>
              <a:ea typeface="Fjalla One"/>
              <a:cs typeface="Fjalla One"/>
              <a:sym typeface="Fjalla On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9"/>
          <p:cNvSpPr txBox="1"/>
          <p:nvPr/>
        </p:nvSpPr>
        <p:spPr>
          <a:xfrm>
            <a:off x="0" y="1412700"/>
            <a:ext cx="9144000" cy="231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200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rPr>
              <a:t>On Christ the solid Rock I stand</a:t>
            </a:r>
            <a:endParaRPr b="1" sz="4200">
              <a:solidFill>
                <a:schemeClr val="dk1"/>
              </a:solidFill>
              <a:latin typeface="Fjalla One"/>
              <a:ea typeface="Fjalla One"/>
              <a:cs typeface="Fjalla One"/>
              <a:sym typeface="Fjalla One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200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rPr>
              <a:t>All other ground is sinking sand</a:t>
            </a:r>
            <a:endParaRPr b="1" sz="4200">
              <a:solidFill>
                <a:schemeClr val="dk1"/>
              </a:solidFill>
              <a:latin typeface="Fjalla One"/>
              <a:ea typeface="Fjalla One"/>
              <a:cs typeface="Fjalla One"/>
              <a:sym typeface="Fjalla One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200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rPr>
              <a:t>All other ground is sinking sand</a:t>
            </a:r>
            <a:endParaRPr b="1" sz="4200">
              <a:solidFill>
                <a:schemeClr val="dk1"/>
              </a:solidFill>
              <a:latin typeface="Fjalla One"/>
              <a:ea typeface="Fjalla One"/>
              <a:cs typeface="Fjalla One"/>
              <a:sym typeface="Fjalla On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0"/>
          <p:cNvSpPr txBox="1"/>
          <p:nvPr/>
        </p:nvSpPr>
        <p:spPr>
          <a:xfrm>
            <a:off x="0" y="1041000"/>
            <a:ext cx="9144000" cy="30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200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rPr>
              <a:t>When darkness seems to hide His face</a:t>
            </a:r>
            <a:endParaRPr b="1" sz="4200">
              <a:solidFill>
                <a:schemeClr val="dk1"/>
              </a:solidFill>
              <a:latin typeface="Fjalla One"/>
              <a:ea typeface="Fjalla One"/>
              <a:cs typeface="Fjalla One"/>
              <a:sym typeface="Fjalla One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200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rPr>
              <a:t>I rest on His unchanging grace</a:t>
            </a:r>
            <a:endParaRPr b="1" sz="4200">
              <a:solidFill>
                <a:schemeClr val="dk1"/>
              </a:solidFill>
              <a:latin typeface="Fjalla One"/>
              <a:ea typeface="Fjalla One"/>
              <a:cs typeface="Fjalla One"/>
              <a:sym typeface="Fjalla One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200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rPr>
              <a:t>In ev'ry high and stormy gale</a:t>
            </a:r>
            <a:endParaRPr b="1" sz="4200">
              <a:solidFill>
                <a:schemeClr val="dk1"/>
              </a:solidFill>
              <a:latin typeface="Fjalla One"/>
              <a:ea typeface="Fjalla One"/>
              <a:cs typeface="Fjalla One"/>
              <a:sym typeface="Fjalla One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200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rPr>
              <a:t>My anchor holds within the veil</a:t>
            </a:r>
            <a:endParaRPr b="1" sz="4200">
              <a:solidFill>
                <a:schemeClr val="dk1"/>
              </a:solidFill>
              <a:latin typeface="Fjalla One"/>
              <a:ea typeface="Fjalla One"/>
              <a:cs typeface="Fjalla One"/>
              <a:sym typeface="Fjalla One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1"/>
          <p:cNvSpPr txBox="1"/>
          <p:nvPr/>
        </p:nvSpPr>
        <p:spPr>
          <a:xfrm>
            <a:off x="0" y="1412700"/>
            <a:ext cx="9144000" cy="231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200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rPr>
              <a:t>On Christ the solid Rock I stand</a:t>
            </a:r>
            <a:endParaRPr b="1" sz="4200">
              <a:solidFill>
                <a:schemeClr val="dk1"/>
              </a:solidFill>
              <a:latin typeface="Fjalla One"/>
              <a:ea typeface="Fjalla One"/>
              <a:cs typeface="Fjalla One"/>
              <a:sym typeface="Fjalla One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200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rPr>
              <a:t>All other ground is sinking sand</a:t>
            </a:r>
            <a:endParaRPr b="1" sz="4200">
              <a:solidFill>
                <a:schemeClr val="dk1"/>
              </a:solidFill>
              <a:latin typeface="Fjalla One"/>
              <a:ea typeface="Fjalla One"/>
              <a:cs typeface="Fjalla One"/>
              <a:sym typeface="Fjalla One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200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rPr>
              <a:t>All other ground is sinking sand</a:t>
            </a:r>
            <a:endParaRPr b="1" sz="4200">
              <a:solidFill>
                <a:schemeClr val="dk1"/>
              </a:solidFill>
              <a:latin typeface="Fjalla One"/>
              <a:ea typeface="Fjalla One"/>
              <a:cs typeface="Fjalla One"/>
              <a:sym typeface="Fjalla On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