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sldIdLst>
    <p:sldId id="1730" r:id="rId2"/>
    <p:sldId id="1818" r:id="rId3"/>
    <p:sldId id="1889" r:id="rId4"/>
    <p:sldId id="1910" r:id="rId5"/>
    <p:sldId id="1908" r:id="rId6"/>
    <p:sldId id="1909" r:id="rId7"/>
    <p:sldId id="1913" r:id="rId8"/>
    <p:sldId id="1819" r:id="rId9"/>
    <p:sldId id="1892" r:id="rId10"/>
    <p:sldId id="1888" r:id="rId11"/>
    <p:sldId id="1878" r:id="rId12"/>
    <p:sldId id="1911" r:id="rId13"/>
    <p:sldId id="1893" r:id="rId14"/>
    <p:sldId id="1914" r:id="rId15"/>
    <p:sldId id="1813" r:id="rId16"/>
    <p:sldId id="1882" r:id="rId17"/>
    <p:sldId id="1915" r:id="rId18"/>
    <p:sldId id="1896" r:id="rId19"/>
    <p:sldId id="1918" r:id="rId20"/>
    <p:sldId id="1927" r:id="rId21"/>
    <p:sldId id="1928" r:id="rId22"/>
    <p:sldId id="1916" r:id="rId23"/>
    <p:sldId id="1920" r:id="rId24"/>
    <p:sldId id="1921" r:id="rId25"/>
    <p:sldId id="1900" r:id="rId26"/>
    <p:sldId id="1902" r:id="rId27"/>
    <p:sldId id="1903" r:id="rId28"/>
    <p:sldId id="1922" r:id="rId29"/>
    <p:sldId id="1930" r:id="rId30"/>
    <p:sldId id="1929" r:id="rId31"/>
    <p:sldId id="1906" r:id="rId32"/>
    <p:sldId id="1924" r:id="rId33"/>
    <p:sldId id="1923" r:id="rId34"/>
    <p:sldId id="1925" r:id="rId35"/>
    <p:sldId id="1901" r:id="rId3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B5CE81D2-7DE4-4348-B38E-9144B261D0AF}">
          <p14:sldIdLst>
            <p14:sldId id="1730"/>
            <p14:sldId id="1818"/>
            <p14:sldId id="1889"/>
            <p14:sldId id="1910"/>
            <p14:sldId id="1908"/>
            <p14:sldId id="1909"/>
            <p14:sldId id="1913"/>
            <p14:sldId id="1819"/>
            <p14:sldId id="1892"/>
            <p14:sldId id="1888"/>
            <p14:sldId id="1878"/>
            <p14:sldId id="1911"/>
            <p14:sldId id="1893"/>
            <p14:sldId id="1914"/>
            <p14:sldId id="1813"/>
            <p14:sldId id="1882"/>
            <p14:sldId id="1915"/>
            <p14:sldId id="1896"/>
            <p14:sldId id="1918"/>
            <p14:sldId id="1927"/>
            <p14:sldId id="1928"/>
            <p14:sldId id="1916"/>
            <p14:sldId id="1920"/>
            <p14:sldId id="1921"/>
            <p14:sldId id="1900"/>
            <p14:sldId id="1902"/>
            <p14:sldId id="1903"/>
            <p14:sldId id="1922"/>
            <p14:sldId id="1930"/>
            <p14:sldId id="1929"/>
            <p14:sldId id="1906"/>
            <p14:sldId id="1924"/>
            <p14:sldId id="1923"/>
            <p14:sldId id="1925"/>
            <p14:sldId id="1901"/>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iverviewtoday@gmail.com" initials="r" lastIdx="1" clrIdx="0">
    <p:extLst>
      <p:ext uri="{19B8F6BF-5375-455C-9EA6-DF929625EA0E}">
        <p15:presenceInfo xmlns:p15="http://schemas.microsoft.com/office/powerpoint/2012/main" userId="ce62dd8fbd643f66"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a:srgbClr val="3333FF"/>
    <a:srgbClr val="2E12F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4271" autoAdjust="0"/>
    <p:restoredTop sz="95422" autoAdjust="0"/>
  </p:normalViewPr>
  <p:slideViewPr>
    <p:cSldViewPr>
      <p:cViewPr varScale="1">
        <p:scale>
          <a:sx n="62" d="100"/>
          <a:sy n="62" d="100"/>
        </p:scale>
        <p:origin x="192" y="1288"/>
      </p:cViewPr>
      <p:guideLst>
        <p:guide orient="horz" pos="2160"/>
        <p:guide pos="2880"/>
      </p:guideLst>
    </p:cSldViewPr>
  </p:slideViewPr>
  <p:outlineViewPr>
    <p:cViewPr>
      <p:scale>
        <a:sx n="33" d="100"/>
        <a:sy n="33" d="100"/>
      </p:scale>
      <p:origin x="0" y="2376"/>
    </p:cViewPr>
  </p:outlineViewPr>
  <p:notesTextViewPr>
    <p:cViewPr>
      <p:scale>
        <a:sx n="3" d="2"/>
        <a:sy n="3" d="2"/>
      </p:scale>
      <p:origin x="0" y="0"/>
    </p:cViewPr>
  </p:notesTextViewPr>
  <p:sorterViewPr>
    <p:cViewPr>
      <p:scale>
        <a:sx n="174" d="100"/>
        <a:sy n="174" d="100"/>
      </p:scale>
      <p:origin x="0" y="-2184"/>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088BADAA-3A20-4A61-8108-17618DDF47C9}" type="datetimeFigureOut">
              <a:rPr lang="en-US" smtClean="0"/>
              <a:pPr/>
              <a:t>8/3/24</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7FAABEBC-CD24-49F8-8F66-D0CA0494E3F5}" type="slidenum">
              <a:rPr lang="en-US" smtClean="0"/>
              <a:pPr/>
              <a:t>‹#›</a:t>
            </a:fld>
            <a:endParaRPr lang="en-US" dirty="0"/>
          </a:p>
        </p:txBody>
      </p:sp>
    </p:spTree>
    <p:extLst>
      <p:ext uri="{BB962C8B-B14F-4D97-AF65-F5344CB8AC3E}">
        <p14:creationId xmlns:p14="http://schemas.microsoft.com/office/powerpoint/2010/main" val="18388378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48DA3F4-03A2-4390-AB1F-91C2F3B2C63B}" type="datetimeFigureOut">
              <a:rPr lang="en-US" smtClean="0"/>
              <a:pPr/>
              <a:t>8/3/24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B239E5F-A37D-4FF4-9114-6B2D55A1EF84}" type="slidenum">
              <a:rPr lang="en-US" smtClean="0"/>
              <a:pPr/>
              <a:t>‹#›</a:t>
            </a:fld>
            <a:endParaRPr lang="en-US" dirty="0"/>
          </a:p>
        </p:txBody>
      </p:sp>
    </p:spTree>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48DA3F4-03A2-4390-AB1F-91C2F3B2C63B}" type="datetimeFigureOut">
              <a:rPr lang="en-US" smtClean="0"/>
              <a:pPr/>
              <a:t>8/3/24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B239E5F-A37D-4FF4-9114-6B2D55A1EF84}" type="slidenum">
              <a:rPr lang="en-US" smtClean="0"/>
              <a:pPr/>
              <a:t>‹#›</a:t>
            </a:fld>
            <a:endParaRPr lang="en-US" dirty="0"/>
          </a:p>
        </p:txBody>
      </p:sp>
    </p:spTree>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48DA3F4-03A2-4390-AB1F-91C2F3B2C63B}" type="datetimeFigureOut">
              <a:rPr lang="en-US" smtClean="0"/>
              <a:pPr/>
              <a:t>8/3/24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B239E5F-A37D-4FF4-9114-6B2D55A1EF84}" type="slidenum">
              <a:rPr lang="en-US" smtClean="0"/>
              <a:pPr/>
              <a:t>‹#›</a:t>
            </a:fld>
            <a:endParaRPr lang="en-US" dirty="0"/>
          </a:p>
        </p:txBody>
      </p:sp>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48DA3F4-03A2-4390-AB1F-91C2F3B2C63B}" type="datetimeFigureOut">
              <a:rPr lang="en-US" smtClean="0"/>
              <a:pPr/>
              <a:t>8/3/24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B239E5F-A37D-4FF4-9114-6B2D55A1EF84}" type="slidenum">
              <a:rPr lang="en-US" smtClean="0"/>
              <a:pPr/>
              <a:t>‹#›</a:t>
            </a:fld>
            <a:endParaRPr lang="en-US" dirty="0"/>
          </a:p>
        </p:txBody>
      </p:sp>
    </p:spTree>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48DA3F4-03A2-4390-AB1F-91C2F3B2C63B}" type="datetimeFigureOut">
              <a:rPr lang="en-US" smtClean="0"/>
              <a:pPr/>
              <a:t>8/3/24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B239E5F-A37D-4FF4-9114-6B2D55A1EF84}" type="slidenum">
              <a:rPr lang="en-US" smtClean="0"/>
              <a:pPr/>
              <a:t>‹#›</a:t>
            </a:fld>
            <a:endParaRPr lang="en-US" dirty="0"/>
          </a:p>
        </p:txBody>
      </p:sp>
    </p:spTree>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48DA3F4-03A2-4390-AB1F-91C2F3B2C63B}" type="datetimeFigureOut">
              <a:rPr lang="en-US" smtClean="0"/>
              <a:pPr/>
              <a:t>8/3/24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B239E5F-A37D-4FF4-9114-6B2D55A1EF84}" type="slidenum">
              <a:rPr lang="en-US" smtClean="0"/>
              <a:pPr/>
              <a:t>‹#›</a:t>
            </a:fld>
            <a:endParaRPr lang="en-US" dirty="0"/>
          </a:p>
        </p:txBody>
      </p:sp>
    </p:spTree>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48DA3F4-03A2-4390-AB1F-91C2F3B2C63B}" type="datetimeFigureOut">
              <a:rPr lang="en-US" smtClean="0"/>
              <a:pPr/>
              <a:t>8/3/24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B239E5F-A37D-4FF4-9114-6B2D55A1EF84}" type="slidenum">
              <a:rPr lang="en-US" smtClean="0"/>
              <a:pPr/>
              <a:t>‹#›</a:t>
            </a:fld>
            <a:endParaRPr lang="en-US" dirty="0"/>
          </a:p>
        </p:txBody>
      </p:sp>
    </p:spTree>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48DA3F4-03A2-4390-AB1F-91C2F3B2C63B}" type="datetimeFigureOut">
              <a:rPr lang="en-US" smtClean="0"/>
              <a:pPr/>
              <a:t>8/3/24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B239E5F-A37D-4FF4-9114-6B2D55A1EF84}" type="slidenum">
              <a:rPr lang="en-US" smtClean="0"/>
              <a:pPr/>
              <a:t>‹#›</a:t>
            </a:fld>
            <a:endParaRPr lang="en-US" dirty="0"/>
          </a:p>
        </p:txBody>
      </p:sp>
    </p:spTree>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8DA3F4-03A2-4390-AB1F-91C2F3B2C63B}" type="datetimeFigureOut">
              <a:rPr lang="en-US" smtClean="0"/>
              <a:pPr/>
              <a:t>8/3/24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B239E5F-A37D-4FF4-9114-6B2D55A1EF84}" type="slidenum">
              <a:rPr lang="en-US" smtClean="0"/>
              <a:pPr/>
              <a:t>‹#›</a:t>
            </a:fld>
            <a:endParaRPr lang="en-US" dirty="0"/>
          </a:p>
        </p:txBody>
      </p:sp>
    </p:spTree>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48DA3F4-03A2-4390-AB1F-91C2F3B2C63B}" type="datetimeFigureOut">
              <a:rPr lang="en-US" smtClean="0"/>
              <a:pPr/>
              <a:t>8/3/24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B239E5F-A37D-4FF4-9114-6B2D55A1EF84}" type="slidenum">
              <a:rPr lang="en-US" smtClean="0"/>
              <a:pPr/>
              <a:t>‹#›</a:t>
            </a:fld>
            <a:endParaRPr lang="en-US" dirty="0"/>
          </a:p>
        </p:txBody>
      </p:sp>
    </p:spTree>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48DA3F4-03A2-4390-AB1F-91C2F3B2C63B}" type="datetimeFigureOut">
              <a:rPr lang="en-US" smtClean="0"/>
              <a:pPr/>
              <a:t>8/3/24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B239E5F-A37D-4FF4-9114-6B2D55A1EF84}" type="slidenum">
              <a:rPr lang="en-US" smtClean="0"/>
              <a:pPr/>
              <a:t>‹#›</a:t>
            </a:fld>
            <a:endParaRPr lang="en-US" dirty="0"/>
          </a:p>
        </p:txBody>
      </p:sp>
    </p:spTree>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8DA3F4-03A2-4390-AB1F-91C2F3B2C63B}" type="datetimeFigureOut">
              <a:rPr lang="en-US" smtClean="0"/>
              <a:pPr/>
              <a:t>8/3/24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239E5F-A37D-4FF4-9114-6B2D55A1EF84}" type="slidenum">
              <a:rPr lang="en-US" smtClean="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895BCEE-0B65-47DE-85EC-DAAC746F332A}"/>
              </a:ext>
            </a:extLst>
          </p:cNvPr>
          <p:cNvSpPr txBox="1"/>
          <p:nvPr/>
        </p:nvSpPr>
        <p:spPr>
          <a:xfrm>
            <a:off x="266700" y="457200"/>
            <a:ext cx="8610600" cy="4524315"/>
          </a:xfrm>
          <a:prstGeom prst="rect">
            <a:avLst/>
          </a:prstGeom>
          <a:noFill/>
        </p:spPr>
        <p:txBody>
          <a:bodyPr wrap="square">
            <a:spAutoFit/>
          </a:bodyPr>
          <a:lstStyle/>
          <a:p>
            <a:pPr marL="0" marR="0" algn="ctr">
              <a:spcBef>
                <a:spcPts val="0"/>
              </a:spcBef>
              <a:spcAft>
                <a:spcPts val="0"/>
              </a:spcAft>
            </a:pPr>
            <a:endParaRPr lang="en-US" sz="5400" b="1" dirty="0">
              <a:effectLst/>
              <a:latin typeface="Arial" panose="020B0604020202020204" pitchFamily="34" charset="0"/>
              <a:ea typeface="Calibri" panose="020F0502020204030204" pitchFamily="34" charset="0"/>
              <a:cs typeface="Arial" panose="020B0604020202020204" pitchFamily="34" charset="0"/>
            </a:endParaRPr>
          </a:p>
          <a:p>
            <a:pPr marL="0" marR="0" algn="ctr">
              <a:spcBef>
                <a:spcPts val="0"/>
              </a:spcBef>
              <a:spcAft>
                <a:spcPts val="0"/>
              </a:spcAft>
            </a:pPr>
            <a:r>
              <a:rPr lang="en-US" sz="5400" b="1" dirty="0">
                <a:effectLst/>
                <a:latin typeface="Arial" panose="020B0604020202020204" pitchFamily="34" charset="0"/>
                <a:ea typeface="Calibri" panose="020F0502020204030204" pitchFamily="34" charset="0"/>
                <a:cs typeface="Arial" panose="020B0604020202020204" pitchFamily="34" charset="0"/>
              </a:rPr>
              <a:t>A Healthy Heart!</a:t>
            </a:r>
            <a:endParaRPr lang="en-US" sz="3600" b="1" dirty="0">
              <a:latin typeface="Arial" panose="020B0604020202020204" pitchFamily="34" charset="0"/>
              <a:ea typeface="Times New Roman" panose="02020603050405020304" pitchFamily="18" charset="0"/>
              <a:cs typeface="Arial" panose="020B0604020202020204" pitchFamily="34" charset="0"/>
            </a:endParaRPr>
          </a:p>
          <a:p>
            <a:pPr marL="0" marR="0" algn="ctr">
              <a:spcBef>
                <a:spcPts val="0"/>
              </a:spcBef>
              <a:spcAft>
                <a:spcPts val="0"/>
              </a:spcAft>
            </a:pPr>
            <a:endParaRPr lang="en-US" sz="3600" dirty="0">
              <a:effectLst/>
              <a:latin typeface="Arial" panose="020B0604020202020204" pitchFamily="34" charset="0"/>
              <a:ea typeface="Times New Roman" panose="02020603050405020304" pitchFamily="18" charset="0"/>
              <a:cs typeface="Arial" panose="020B0604020202020204" pitchFamily="34" charset="0"/>
            </a:endParaRPr>
          </a:p>
          <a:p>
            <a:pPr marL="0" marR="0" algn="ctr">
              <a:spcBef>
                <a:spcPts val="0"/>
              </a:spcBef>
              <a:spcAft>
                <a:spcPts val="0"/>
              </a:spcAft>
            </a:pPr>
            <a:endParaRPr lang="en-US" sz="3600" dirty="0">
              <a:latin typeface="Arial" panose="020B0604020202020204" pitchFamily="34" charset="0"/>
              <a:ea typeface="Times New Roman" panose="02020603050405020304" pitchFamily="18" charset="0"/>
              <a:cs typeface="Arial" panose="020B0604020202020204" pitchFamily="34" charset="0"/>
            </a:endParaRPr>
          </a:p>
          <a:p>
            <a:pPr marL="0" marR="0" algn="ctr">
              <a:spcBef>
                <a:spcPts val="0"/>
              </a:spcBef>
              <a:spcAft>
                <a:spcPts val="0"/>
              </a:spcAft>
            </a:pPr>
            <a:endParaRPr lang="en-US" sz="3600" dirty="0">
              <a:effectLst/>
              <a:latin typeface="Arial" panose="020B0604020202020204" pitchFamily="34" charset="0"/>
              <a:ea typeface="Times New Roman" panose="02020603050405020304" pitchFamily="18" charset="0"/>
              <a:cs typeface="Arial" panose="020B0604020202020204" pitchFamily="34" charset="0"/>
            </a:endParaRPr>
          </a:p>
          <a:p>
            <a:pPr marL="0" marR="0" algn="ctr">
              <a:spcBef>
                <a:spcPts val="0"/>
              </a:spcBef>
              <a:spcAft>
                <a:spcPts val="0"/>
              </a:spcAft>
            </a:pPr>
            <a:r>
              <a:rPr lang="en-US" sz="3600" b="1" dirty="0">
                <a:effectLst/>
                <a:latin typeface="Arial" panose="020B0604020202020204" pitchFamily="34" charset="0"/>
                <a:ea typeface="Times New Roman" panose="02020603050405020304" pitchFamily="18" charset="0"/>
                <a:cs typeface="Arial" panose="020B0604020202020204" pitchFamily="34" charset="0"/>
              </a:rPr>
              <a:t>Sharpe Road Baptist Church</a:t>
            </a:r>
            <a:endParaRPr lang="en-US" sz="3600" dirty="0">
              <a:effectLst/>
              <a:latin typeface="Arial" panose="020B0604020202020204" pitchFamily="34" charset="0"/>
              <a:ea typeface="Times New Roman" panose="02020603050405020304" pitchFamily="18" charset="0"/>
              <a:cs typeface="Arial" panose="020B0604020202020204" pitchFamily="34" charset="0"/>
            </a:endParaRPr>
          </a:p>
          <a:p>
            <a:pPr marL="0" marR="0" algn="ctr">
              <a:spcBef>
                <a:spcPts val="0"/>
              </a:spcBef>
              <a:spcAft>
                <a:spcPts val="0"/>
              </a:spcAft>
            </a:pPr>
            <a:r>
              <a:rPr lang="en-US" sz="3600" b="1" dirty="0">
                <a:effectLst/>
                <a:latin typeface="Arial" panose="020B0604020202020204" pitchFamily="34" charset="0"/>
                <a:ea typeface="Times New Roman" panose="02020603050405020304" pitchFamily="18" charset="0"/>
                <a:cs typeface="Arial" panose="020B0604020202020204" pitchFamily="34" charset="0"/>
              </a:rPr>
              <a:t>August 4, 2024</a:t>
            </a:r>
            <a:endParaRPr lang="en-US" sz="36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423441586"/>
      </p:ext>
    </p:extLst>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03828540"/>
      </p:ext>
    </p:extLst>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895BCEE-0B65-47DE-85EC-DAAC746F332A}"/>
              </a:ext>
            </a:extLst>
          </p:cNvPr>
          <p:cNvSpPr txBox="1"/>
          <p:nvPr/>
        </p:nvSpPr>
        <p:spPr>
          <a:xfrm>
            <a:off x="0" y="228600"/>
            <a:ext cx="9144000" cy="1077218"/>
          </a:xfrm>
          <a:prstGeom prst="rect">
            <a:avLst/>
          </a:prstGeom>
          <a:noFill/>
        </p:spPr>
        <p:txBody>
          <a:bodyPr wrap="square">
            <a:spAutoFit/>
          </a:bodyPr>
          <a:lstStyle/>
          <a:p>
            <a:pPr marL="571500" marR="0" lvl="0" indent="-571500">
              <a:spcBef>
                <a:spcPts val="0"/>
              </a:spcBef>
              <a:spcAft>
                <a:spcPts val="0"/>
              </a:spcAft>
              <a:buFont typeface="+mj-lt"/>
              <a:buAutoNum type="romanUcPeriod" startAt="2"/>
            </a:pPr>
            <a:r>
              <a:rPr lang="en-US" sz="3200" b="1" dirty="0">
                <a:solidFill>
                  <a:srgbClr val="FFC000"/>
                </a:solidFill>
                <a:effectLst/>
                <a:latin typeface="Times New Roman" panose="02020603050405020304" pitchFamily="18" charset="0"/>
                <a:ea typeface="Times New Roman" panose="02020603050405020304" pitchFamily="18" charset="0"/>
              </a:rPr>
              <a:t>A </a:t>
            </a:r>
            <a:r>
              <a:rPr lang="en-US" sz="3200" b="1" dirty="0">
                <a:solidFill>
                  <a:srgbClr val="FFC000"/>
                </a:solidFill>
                <a:latin typeface="Times New Roman" panose="02020603050405020304" pitchFamily="18" charset="0"/>
              </a:rPr>
              <a:t>Healthy</a:t>
            </a:r>
            <a:r>
              <a:rPr lang="en-US" sz="3200" b="1" dirty="0">
                <a:solidFill>
                  <a:srgbClr val="FFC000"/>
                </a:solidFill>
                <a:effectLst/>
                <a:latin typeface="Times New Roman" panose="02020603050405020304" pitchFamily="18" charset="0"/>
                <a:ea typeface="Times New Roman" panose="02020603050405020304" pitchFamily="18" charset="0"/>
              </a:rPr>
              <a:t> </a:t>
            </a:r>
            <a:r>
              <a:rPr lang="en-US" sz="3200" b="1" dirty="0">
                <a:solidFill>
                  <a:srgbClr val="FFC000"/>
                </a:solidFill>
                <a:latin typeface="Times New Roman" panose="02020603050405020304" pitchFamily="18" charset="0"/>
              </a:rPr>
              <a:t>Heart</a:t>
            </a:r>
            <a:r>
              <a:rPr lang="en-US" sz="3200" b="1" dirty="0">
                <a:solidFill>
                  <a:srgbClr val="FFC000"/>
                </a:solidFill>
                <a:effectLst/>
                <a:latin typeface="Times New Roman" panose="02020603050405020304" pitchFamily="18" charset="0"/>
                <a:ea typeface="Times New Roman" panose="02020603050405020304" pitchFamily="18" charset="0"/>
              </a:rPr>
              <a:t> is a </a:t>
            </a:r>
            <a:r>
              <a:rPr lang="en-US" sz="3200" b="1" u="sng" dirty="0">
                <a:effectLst/>
                <a:latin typeface="Times New Roman" panose="02020603050405020304" pitchFamily="18" charset="0"/>
                <a:ea typeface="Times New Roman" panose="02020603050405020304" pitchFamily="18" charset="0"/>
              </a:rPr>
              <a:t>Delighted</a:t>
            </a:r>
            <a:r>
              <a:rPr lang="en-US" sz="3200" b="1" dirty="0">
                <a:solidFill>
                  <a:srgbClr val="FFC000"/>
                </a:solidFill>
                <a:effectLst/>
                <a:latin typeface="Times New Roman" panose="02020603050405020304" pitchFamily="18" charset="0"/>
                <a:ea typeface="Times New Roman" panose="02020603050405020304" pitchFamily="18" charset="0"/>
              </a:rPr>
              <a:t> Heart </a:t>
            </a:r>
          </a:p>
          <a:p>
            <a:pPr marR="0" lvl="0">
              <a:spcBef>
                <a:spcPts val="0"/>
              </a:spcBef>
              <a:spcAft>
                <a:spcPts val="0"/>
              </a:spcAft>
            </a:pPr>
            <a:endParaRPr lang="en-US" sz="3200" b="1"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967544584"/>
      </p:ext>
    </p:extLst>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895BCEE-0B65-47DE-85EC-DAAC746F332A}"/>
              </a:ext>
            </a:extLst>
          </p:cNvPr>
          <p:cNvSpPr txBox="1"/>
          <p:nvPr/>
        </p:nvSpPr>
        <p:spPr>
          <a:xfrm>
            <a:off x="0" y="228600"/>
            <a:ext cx="8534400" cy="6001643"/>
          </a:xfrm>
          <a:prstGeom prst="rect">
            <a:avLst/>
          </a:prstGeom>
          <a:noFill/>
        </p:spPr>
        <p:txBody>
          <a:bodyPr wrap="square">
            <a:spAutoFit/>
          </a:bodyPr>
          <a:lstStyle/>
          <a:p>
            <a:pPr marL="571500" marR="0" lvl="0" indent="-571500">
              <a:spcBef>
                <a:spcPts val="0"/>
              </a:spcBef>
              <a:spcAft>
                <a:spcPts val="0"/>
              </a:spcAft>
              <a:buFont typeface="+mj-lt"/>
              <a:buAutoNum type="romanUcPeriod" startAt="2"/>
            </a:pPr>
            <a:r>
              <a:rPr lang="en-US" sz="3200" b="1" dirty="0">
                <a:solidFill>
                  <a:srgbClr val="FFC000"/>
                </a:solidFill>
                <a:effectLst/>
                <a:latin typeface="Times New Roman" panose="02020603050405020304" pitchFamily="18" charset="0"/>
                <a:ea typeface="Times New Roman" panose="02020603050405020304" pitchFamily="18" charset="0"/>
              </a:rPr>
              <a:t>A </a:t>
            </a:r>
            <a:r>
              <a:rPr lang="en-US" sz="3200" b="1" dirty="0">
                <a:solidFill>
                  <a:srgbClr val="FFC000"/>
                </a:solidFill>
                <a:latin typeface="Times New Roman" panose="02020603050405020304" pitchFamily="18" charset="0"/>
              </a:rPr>
              <a:t>Healthy</a:t>
            </a:r>
            <a:r>
              <a:rPr lang="en-US" sz="3200" b="1" dirty="0">
                <a:solidFill>
                  <a:srgbClr val="FFC000"/>
                </a:solidFill>
                <a:effectLst/>
                <a:latin typeface="Times New Roman" panose="02020603050405020304" pitchFamily="18" charset="0"/>
                <a:ea typeface="Times New Roman" panose="02020603050405020304" pitchFamily="18" charset="0"/>
              </a:rPr>
              <a:t> </a:t>
            </a:r>
            <a:r>
              <a:rPr lang="en-US" sz="3200" b="1" dirty="0">
                <a:solidFill>
                  <a:srgbClr val="FFC000"/>
                </a:solidFill>
                <a:latin typeface="Times New Roman" panose="02020603050405020304" pitchFamily="18" charset="0"/>
              </a:rPr>
              <a:t>Heart</a:t>
            </a:r>
            <a:r>
              <a:rPr lang="en-US" sz="3200" b="1" dirty="0">
                <a:solidFill>
                  <a:srgbClr val="FFC000"/>
                </a:solidFill>
                <a:effectLst/>
                <a:latin typeface="Times New Roman" panose="02020603050405020304" pitchFamily="18" charset="0"/>
                <a:ea typeface="Times New Roman" panose="02020603050405020304" pitchFamily="18" charset="0"/>
              </a:rPr>
              <a:t> is a </a:t>
            </a:r>
            <a:r>
              <a:rPr lang="en-US" sz="3200" b="1" u="sng" dirty="0">
                <a:effectLst/>
                <a:latin typeface="Times New Roman" panose="02020603050405020304" pitchFamily="18" charset="0"/>
                <a:ea typeface="Times New Roman" panose="02020603050405020304" pitchFamily="18" charset="0"/>
              </a:rPr>
              <a:t>Delighted</a:t>
            </a:r>
            <a:r>
              <a:rPr lang="en-US" sz="3200" b="1" dirty="0">
                <a:solidFill>
                  <a:srgbClr val="FFC000"/>
                </a:solidFill>
                <a:effectLst/>
                <a:latin typeface="Times New Roman" panose="02020603050405020304" pitchFamily="18" charset="0"/>
                <a:ea typeface="Times New Roman" panose="02020603050405020304" pitchFamily="18" charset="0"/>
              </a:rPr>
              <a:t> Heart </a:t>
            </a:r>
          </a:p>
          <a:p>
            <a:pPr marR="0" lvl="0">
              <a:spcBef>
                <a:spcPts val="0"/>
              </a:spcBef>
              <a:spcAft>
                <a:spcPts val="0"/>
              </a:spcAft>
            </a:pPr>
            <a:endParaRPr lang="en-US" sz="3200" b="1" dirty="0">
              <a:latin typeface="Times New Roman" panose="02020603050405020304" pitchFamily="18" charset="0"/>
              <a:ea typeface="Times New Roman" panose="02020603050405020304" pitchFamily="18" charset="0"/>
            </a:endParaRPr>
          </a:p>
          <a:p>
            <a:pPr marL="457200" marR="0">
              <a:spcBef>
                <a:spcPts val="0"/>
              </a:spcBef>
              <a:spcAft>
                <a:spcPts val="0"/>
              </a:spcAft>
              <a:tabLst>
                <a:tab pos="3429000" algn="ctr"/>
              </a:tabLst>
            </a:pPr>
            <a:r>
              <a:rPr lang="en-US" sz="3200" b="1" dirty="0" err="1">
                <a:effectLst/>
                <a:latin typeface="Times New Roman" panose="02020603050405020304" pitchFamily="18" charset="0"/>
                <a:ea typeface="Calibri" panose="020F0502020204030204" pitchFamily="34" charset="0"/>
                <a:cs typeface="Calibri" panose="020F0502020204030204" pitchFamily="34" charset="0"/>
              </a:rPr>
              <a:t>Psa</a:t>
            </a:r>
            <a:r>
              <a:rPr lang="en-US" sz="3200" b="1" dirty="0">
                <a:effectLst/>
                <a:latin typeface="Times New Roman" panose="02020603050405020304" pitchFamily="18" charset="0"/>
                <a:ea typeface="Calibri" panose="020F0502020204030204" pitchFamily="34" charset="0"/>
                <a:cs typeface="Calibri" panose="020F0502020204030204" pitchFamily="34" charset="0"/>
              </a:rPr>
              <a:t> 37:4-34 - </a:t>
            </a:r>
            <a:r>
              <a:rPr lang="en-US" sz="3200" b="1" i="1" u="sng" dirty="0">
                <a:effectLst/>
                <a:latin typeface="Times New Roman" panose="02020603050405020304" pitchFamily="18" charset="0"/>
                <a:ea typeface="Calibri" panose="020F0502020204030204" pitchFamily="34" charset="0"/>
                <a:cs typeface="Calibri" panose="020F0502020204030204" pitchFamily="34" charset="0"/>
              </a:rPr>
              <a:t>Delight yourself in the </a:t>
            </a:r>
            <a:r>
              <a:rPr lang="en-US" sz="3200" b="1" i="1" u="sng" cap="small" dirty="0">
                <a:effectLst/>
                <a:latin typeface="Times New Roman" panose="02020603050405020304" pitchFamily="18" charset="0"/>
                <a:ea typeface="Calibri" panose="020F0502020204030204" pitchFamily="34" charset="0"/>
                <a:cs typeface="Calibri" panose="020F0502020204030204" pitchFamily="34" charset="0"/>
              </a:rPr>
              <a:t>Lord</a:t>
            </a:r>
            <a:r>
              <a:rPr lang="en-US" sz="3200" i="1" dirty="0">
                <a:effectLst/>
                <a:latin typeface="Times New Roman" panose="02020603050405020304" pitchFamily="18" charset="0"/>
                <a:ea typeface="Calibri" panose="020F0502020204030204" pitchFamily="34" charset="0"/>
                <a:cs typeface="Calibri" panose="020F0502020204030204" pitchFamily="34" charset="0"/>
              </a:rPr>
              <a:t>, and He will give you the desires of your heart.</a:t>
            </a:r>
            <a:r>
              <a:rPr lang="en-US" sz="3200" dirty="0">
                <a:effectLst/>
                <a:latin typeface="Times New Roman" panose="02020603050405020304" pitchFamily="18" charset="0"/>
                <a:ea typeface="Calibri" panose="020F0502020204030204" pitchFamily="34" charset="0"/>
                <a:cs typeface="Calibri" panose="020F0502020204030204" pitchFamily="34" charset="0"/>
              </a:rPr>
              <a:t> </a:t>
            </a:r>
          </a:p>
          <a:p>
            <a:pPr marL="457200" marR="0">
              <a:spcBef>
                <a:spcPts val="0"/>
              </a:spcBef>
              <a:spcAft>
                <a:spcPts val="0"/>
              </a:spcAft>
              <a:tabLst>
                <a:tab pos="3429000" algn="ctr"/>
              </a:tabLst>
            </a:pPr>
            <a:r>
              <a:rPr lang="en-US" sz="3200" baseline="30000" dirty="0">
                <a:effectLst/>
                <a:latin typeface="Times New Roman" panose="02020603050405020304" pitchFamily="18" charset="0"/>
                <a:ea typeface="Calibri" panose="020F0502020204030204" pitchFamily="34" charset="0"/>
                <a:cs typeface="Calibri" panose="020F0502020204030204" pitchFamily="34" charset="0"/>
              </a:rPr>
              <a:t>5</a:t>
            </a:r>
            <a:r>
              <a:rPr lang="en-US" sz="3200" i="1" dirty="0">
                <a:effectLst/>
                <a:latin typeface="Times New Roman" panose="02020603050405020304" pitchFamily="18" charset="0"/>
                <a:ea typeface="Calibri" panose="020F0502020204030204" pitchFamily="34" charset="0"/>
                <a:cs typeface="Calibri" panose="020F0502020204030204" pitchFamily="34" charset="0"/>
              </a:rPr>
              <a:t>Commit your way to the Lord; trust in Him, and He will act… </a:t>
            </a:r>
          </a:p>
          <a:p>
            <a:pPr marL="457200" marR="0">
              <a:spcBef>
                <a:spcPts val="0"/>
              </a:spcBef>
              <a:spcAft>
                <a:spcPts val="0"/>
              </a:spcAft>
              <a:tabLst>
                <a:tab pos="3429000" algn="ctr"/>
              </a:tabLst>
            </a:pPr>
            <a:endParaRPr lang="en-US" sz="3200" dirty="0">
              <a:effectLst/>
              <a:latin typeface="Calibri" panose="020F0502020204030204" pitchFamily="34" charset="0"/>
              <a:ea typeface="Calibri" panose="020F0502020204030204" pitchFamily="34" charset="0"/>
            </a:endParaRPr>
          </a:p>
          <a:p>
            <a:pPr marL="457200" marR="0">
              <a:spcBef>
                <a:spcPts val="0"/>
              </a:spcBef>
              <a:spcAft>
                <a:spcPts val="0"/>
              </a:spcAft>
              <a:tabLst>
                <a:tab pos="3429000" algn="ctr"/>
              </a:tabLst>
            </a:pPr>
            <a:r>
              <a:rPr lang="en-US" sz="3200" baseline="30000" dirty="0">
                <a:effectLst/>
                <a:latin typeface="Times New Roman" panose="02020603050405020304" pitchFamily="18" charset="0"/>
                <a:ea typeface="Calibri" panose="020F0502020204030204" pitchFamily="34" charset="0"/>
                <a:cs typeface="Calibri" panose="020F0502020204030204" pitchFamily="34" charset="0"/>
              </a:rPr>
              <a:t>7</a:t>
            </a:r>
            <a:r>
              <a:rPr lang="en-US" sz="3200" i="1" dirty="0">
                <a:effectLst/>
                <a:latin typeface="Times New Roman" panose="02020603050405020304" pitchFamily="18" charset="0"/>
                <a:ea typeface="Calibri" panose="020F0502020204030204" pitchFamily="34" charset="0"/>
                <a:cs typeface="Calibri" panose="020F0502020204030204" pitchFamily="34" charset="0"/>
              </a:rPr>
              <a:t>Be still before the Lord, and wait patiently for Him… </a:t>
            </a:r>
          </a:p>
          <a:p>
            <a:pPr marL="457200" marR="0">
              <a:spcBef>
                <a:spcPts val="0"/>
              </a:spcBef>
              <a:spcAft>
                <a:spcPts val="0"/>
              </a:spcAft>
              <a:tabLst>
                <a:tab pos="3429000" algn="ctr"/>
              </a:tabLst>
            </a:pPr>
            <a:endParaRPr lang="en-US" sz="3200" dirty="0">
              <a:effectLst/>
              <a:latin typeface="Calibri" panose="020F0502020204030204" pitchFamily="34" charset="0"/>
              <a:ea typeface="Calibri" panose="020F0502020204030204" pitchFamily="34" charset="0"/>
            </a:endParaRPr>
          </a:p>
          <a:p>
            <a:pPr marL="457200" marR="0">
              <a:spcBef>
                <a:spcPts val="0"/>
              </a:spcBef>
              <a:spcAft>
                <a:spcPts val="0"/>
              </a:spcAft>
              <a:tabLst>
                <a:tab pos="3429000" algn="ctr"/>
              </a:tabLst>
            </a:pPr>
            <a:r>
              <a:rPr lang="en-US" sz="3200" baseline="30000" dirty="0">
                <a:effectLst/>
                <a:latin typeface="Times New Roman" panose="02020603050405020304" pitchFamily="18" charset="0"/>
                <a:ea typeface="Calibri" panose="020F0502020204030204" pitchFamily="34" charset="0"/>
                <a:cs typeface="Calibri" panose="020F0502020204030204" pitchFamily="34" charset="0"/>
              </a:rPr>
              <a:t>23</a:t>
            </a:r>
            <a:r>
              <a:rPr lang="en-US" sz="3200" i="1" dirty="0">
                <a:effectLst/>
                <a:latin typeface="Times New Roman" panose="02020603050405020304" pitchFamily="18" charset="0"/>
                <a:ea typeface="Calibri" panose="020F0502020204030204" pitchFamily="34" charset="0"/>
                <a:cs typeface="Calibri" panose="020F0502020204030204" pitchFamily="34" charset="0"/>
              </a:rPr>
              <a:t>the steps of a man are established by the Lord, when </a:t>
            </a:r>
            <a:r>
              <a:rPr lang="en-US" sz="3200" b="1" i="1" u="sng" dirty="0">
                <a:effectLst/>
                <a:latin typeface="Times New Roman" panose="02020603050405020304" pitchFamily="18" charset="0"/>
                <a:ea typeface="Calibri" panose="020F0502020204030204" pitchFamily="34" charset="0"/>
                <a:cs typeface="Calibri" panose="020F0502020204030204" pitchFamily="34" charset="0"/>
              </a:rPr>
              <a:t>He delights in his way</a:t>
            </a:r>
            <a:r>
              <a:rPr lang="en-US" sz="3200" i="1" dirty="0">
                <a:effectLst/>
                <a:latin typeface="Times New Roman" panose="02020603050405020304" pitchFamily="18" charset="0"/>
                <a:ea typeface="Calibri" panose="020F0502020204030204" pitchFamily="34" charset="0"/>
                <a:cs typeface="Calibri" panose="020F0502020204030204" pitchFamily="34" charset="0"/>
              </a:rPr>
              <a:t>…</a:t>
            </a:r>
            <a:r>
              <a:rPr lang="en-US" sz="3200" dirty="0">
                <a:effectLst/>
                <a:latin typeface="Times New Roman" panose="02020603050405020304" pitchFamily="18" charset="0"/>
                <a:ea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2624967331"/>
      </p:ext>
    </p:extLst>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895BCEE-0B65-47DE-85EC-DAAC746F332A}"/>
              </a:ext>
            </a:extLst>
          </p:cNvPr>
          <p:cNvSpPr txBox="1"/>
          <p:nvPr/>
        </p:nvSpPr>
        <p:spPr>
          <a:xfrm>
            <a:off x="0" y="228600"/>
            <a:ext cx="9144000" cy="3046988"/>
          </a:xfrm>
          <a:prstGeom prst="rect">
            <a:avLst/>
          </a:prstGeom>
          <a:noFill/>
        </p:spPr>
        <p:txBody>
          <a:bodyPr wrap="square">
            <a:spAutoFit/>
          </a:bodyPr>
          <a:lstStyle/>
          <a:p>
            <a:pPr marL="571500" marR="0" lvl="0" indent="-571500">
              <a:spcBef>
                <a:spcPts val="0"/>
              </a:spcBef>
              <a:spcAft>
                <a:spcPts val="0"/>
              </a:spcAft>
              <a:buFont typeface="+mj-lt"/>
              <a:buAutoNum type="romanUcPeriod" startAt="2"/>
            </a:pPr>
            <a:r>
              <a:rPr lang="en-US" sz="3200" b="1" dirty="0">
                <a:solidFill>
                  <a:srgbClr val="FFC000"/>
                </a:solidFill>
                <a:effectLst/>
                <a:latin typeface="Times New Roman" panose="02020603050405020304" pitchFamily="18" charset="0"/>
                <a:ea typeface="Times New Roman" panose="02020603050405020304" pitchFamily="18" charset="0"/>
              </a:rPr>
              <a:t>A </a:t>
            </a:r>
            <a:r>
              <a:rPr lang="en-US" sz="3200" b="1" dirty="0">
                <a:solidFill>
                  <a:srgbClr val="FFC000"/>
                </a:solidFill>
                <a:latin typeface="Times New Roman" panose="02020603050405020304" pitchFamily="18" charset="0"/>
              </a:rPr>
              <a:t>Healthy</a:t>
            </a:r>
            <a:r>
              <a:rPr lang="en-US" sz="3200" b="1" dirty="0">
                <a:solidFill>
                  <a:srgbClr val="FFC000"/>
                </a:solidFill>
                <a:effectLst/>
                <a:latin typeface="Times New Roman" panose="02020603050405020304" pitchFamily="18" charset="0"/>
                <a:ea typeface="Times New Roman" panose="02020603050405020304" pitchFamily="18" charset="0"/>
              </a:rPr>
              <a:t> </a:t>
            </a:r>
            <a:r>
              <a:rPr lang="en-US" sz="3200" b="1" dirty="0">
                <a:solidFill>
                  <a:srgbClr val="FFC000"/>
                </a:solidFill>
                <a:latin typeface="Times New Roman" panose="02020603050405020304" pitchFamily="18" charset="0"/>
              </a:rPr>
              <a:t>Heart</a:t>
            </a:r>
            <a:r>
              <a:rPr lang="en-US" sz="3200" b="1" dirty="0">
                <a:solidFill>
                  <a:srgbClr val="FFC000"/>
                </a:solidFill>
                <a:effectLst/>
                <a:latin typeface="Times New Roman" panose="02020603050405020304" pitchFamily="18" charset="0"/>
                <a:ea typeface="Times New Roman" panose="02020603050405020304" pitchFamily="18" charset="0"/>
              </a:rPr>
              <a:t> is a </a:t>
            </a:r>
            <a:r>
              <a:rPr lang="en-US" sz="3200" b="1" u="sng" dirty="0">
                <a:effectLst/>
                <a:latin typeface="Times New Roman" panose="02020603050405020304" pitchFamily="18" charset="0"/>
                <a:ea typeface="Times New Roman" panose="02020603050405020304" pitchFamily="18" charset="0"/>
              </a:rPr>
              <a:t>Delighted</a:t>
            </a:r>
            <a:r>
              <a:rPr lang="en-US" sz="3200" b="1" dirty="0">
                <a:solidFill>
                  <a:srgbClr val="FFC000"/>
                </a:solidFill>
                <a:effectLst/>
                <a:latin typeface="Times New Roman" panose="02020603050405020304" pitchFamily="18" charset="0"/>
                <a:ea typeface="Times New Roman" panose="02020603050405020304" pitchFamily="18" charset="0"/>
              </a:rPr>
              <a:t> Heart </a:t>
            </a:r>
          </a:p>
          <a:p>
            <a:pPr marR="0" lvl="0">
              <a:spcBef>
                <a:spcPts val="0"/>
              </a:spcBef>
              <a:spcAft>
                <a:spcPts val="0"/>
              </a:spcAft>
            </a:pPr>
            <a:endParaRPr lang="en-US" sz="3200" b="1" dirty="0">
              <a:latin typeface="Times New Roman" panose="02020603050405020304" pitchFamily="18" charset="0"/>
              <a:ea typeface="Times New Roman" panose="02020603050405020304" pitchFamily="18" charset="0"/>
            </a:endParaRPr>
          </a:p>
          <a:p>
            <a:pPr marL="457200" marR="0">
              <a:spcBef>
                <a:spcPts val="0"/>
              </a:spcBef>
              <a:spcAft>
                <a:spcPts val="0"/>
              </a:spcAft>
            </a:pPr>
            <a:r>
              <a:rPr lang="en-US" sz="3200" b="1" dirty="0">
                <a:effectLst/>
                <a:latin typeface="Times New Roman" panose="02020603050405020304" pitchFamily="18" charset="0"/>
                <a:ea typeface="Calibri" panose="020F0502020204030204" pitchFamily="34" charset="0"/>
                <a:cs typeface="Calibri" panose="020F0502020204030204" pitchFamily="34" charset="0"/>
              </a:rPr>
              <a:t>1 Tim 3:1 - </a:t>
            </a:r>
            <a:r>
              <a:rPr lang="en-US" sz="3200" i="1" dirty="0">
                <a:effectLst/>
                <a:latin typeface="Times New Roman" panose="02020603050405020304" pitchFamily="18" charset="0"/>
                <a:ea typeface="Calibri" panose="020F0502020204030204" pitchFamily="34" charset="0"/>
                <a:cs typeface="Calibri" panose="020F0502020204030204" pitchFamily="34" charset="0"/>
              </a:rPr>
              <a:t>The saying is </a:t>
            </a:r>
            <a:r>
              <a:rPr lang="en-US" sz="3200" b="1" i="1" u="sng" dirty="0">
                <a:effectLst/>
                <a:latin typeface="Times New Roman" panose="02020603050405020304" pitchFamily="18" charset="0"/>
                <a:ea typeface="Calibri" panose="020F0502020204030204" pitchFamily="34" charset="0"/>
                <a:cs typeface="Calibri" panose="020F0502020204030204" pitchFamily="34" charset="0"/>
              </a:rPr>
              <a:t>trustworthy</a:t>
            </a:r>
            <a:r>
              <a:rPr lang="en-US" sz="3200" i="1" dirty="0">
                <a:effectLst/>
                <a:latin typeface="Times New Roman" panose="02020603050405020304" pitchFamily="18" charset="0"/>
                <a:ea typeface="Calibri" panose="020F0502020204030204" pitchFamily="34" charset="0"/>
                <a:cs typeface="Calibri" panose="020F0502020204030204" pitchFamily="34" charset="0"/>
              </a:rPr>
              <a:t>: If anyone aspires to the office of overseer, he </a:t>
            </a:r>
            <a:r>
              <a:rPr lang="en-US" sz="3200" b="1" i="1" u="sng" dirty="0">
                <a:effectLst/>
                <a:latin typeface="Times New Roman" panose="02020603050405020304" pitchFamily="18" charset="0"/>
                <a:ea typeface="Calibri" panose="020F0502020204030204" pitchFamily="34" charset="0"/>
                <a:cs typeface="Calibri" panose="020F0502020204030204" pitchFamily="34" charset="0"/>
              </a:rPr>
              <a:t>desires</a:t>
            </a:r>
            <a:r>
              <a:rPr lang="en-US" sz="3200" i="1" dirty="0">
                <a:effectLst/>
                <a:latin typeface="Times New Roman" panose="02020603050405020304" pitchFamily="18" charset="0"/>
                <a:ea typeface="Calibri" panose="020F0502020204030204" pitchFamily="34" charset="0"/>
                <a:cs typeface="Calibri" panose="020F0502020204030204" pitchFamily="34" charset="0"/>
              </a:rPr>
              <a:t> a noble task.</a:t>
            </a:r>
            <a:r>
              <a:rPr lang="en-US" sz="3200" dirty="0">
                <a:effectLst/>
                <a:latin typeface="Times New Roman" panose="02020603050405020304" pitchFamily="18" charset="0"/>
                <a:ea typeface="Calibri" panose="020F0502020204030204" pitchFamily="34" charset="0"/>
                <a:cs typeface="Calibri" panose="020F0502020204030204" pitchFamily="34" charset="0"/>
              </a:rPr>
              <a:t> </a:t>
            </a:r>
            <a:endParaRPr lang="en-US" sz="32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3200" b="1" dirty="0">
                <a:effectLst/>
                <a:latin typeface="Times New Roman" panose="02020603050405020304" pitchFamily="18" charset="0"/>
                <a:ea typeface="Calibri" panose="020F0502020204030204" pitchFamily="34" charset="0"/>
                <a:cs typeface="Calibri" panose="020F0502020204030204" pitchFamily="34" charset="0"/>
              </a:rPr>
              <a:t> </a:t>
            </a:r>
            <a:endParaRPr lang="en-US" sz="3200" dirty="0">
              <a:solidFill>
                <a:srgbClr val="FFC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143118918"/>
      </p:ext>
    </p:extLst>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895BCEE-0B65-47DE-85EC-DAAC746F332A}"/>
              </a:ext>
            </a:extLst>
          </p:cNvPr>
          <p:cNvSpPr txBox="1"/>
          <p:nvPr/>
        </p:nvSpPr>
        <p:spPr>
          <a:xfrm>
            <a:off x="0" y="228600"/>
            <a:ext cx="9144000" cy="6001643"/>
          </a:xfrm>
          <a:prstGeom prst="rect">
            <a:avLst/>
          </a:prstGeom>
          <a:noFill/>
        </p:spPr>
        <p:txBody>
          <a:bodyPr wrap="square">
            <a:spAutoFit/>
          </a:bodyPr>
          <a:lstStyle/>
          <a:p>
            <a:pPr marL="571500" marR="0" lvl="0" indent="-571500">
              <a:spcBef>
                <a:spcPts val="0"/>
              </a:spcBef>
              <a:spcAft>
                <a:spcPts val="0"/>
              </a:spcAft>
              <a:buFont typeface="+mj-lt"/>
              <a:buAutoNum type="romanUcPeriod" startAt="2"/>
            </a:pPr>
            <a:r>
              <a:rPr lang="en-US" sz="3200" b="1" dirty="0">
                <a:solidFill>
                  <a:srgbClr val="FFC000"/>
                </a:solidFill>
                <a:effectLst/>
                <a:latin typeface="Times New Roman" panose="02020603050405020304" pitchFamily="18" charset="0"/>
                <a:ea typeface="Times New Roman" panose="02020603050405020304" pitchFamily="18" charset="0"/>
              </a:rPr>
              <a:t>A </a:t>
            </a:r>
            <a:r>
              <a:rPr lang="en-US" sz="3200" b="1" dirty="0">
                <a:solidFill>
                  <a:srgbClr val="FFC000"/>
                </a:solidFill>
                <a:latin typeface="Times New Roman" panose="02020603050405020304" pitchFamily="18" charset="0"/>
              </a:rPr>
              <a:t>Healthy</a:t>
            </a:r>
            <a:r>
              <a:rPr lang="en-US" sz="3200" b="1" dirty="0">
                <a:solidFill>
                  <a:srgbClr val="FFC000"/>
                </a:solidFill>
                <a:effectLst/>
                <a:latin typeface="Times New Roman" panose="02020603050405020304" pitchFamily="18" charset="0"/>
                <a:ea typeface="Times New Roman" panose="02020603050405020304" pitchFamily="18" charset="0"/>
              </a:rPr>
              <a:t> </a:t>
            </a:r>
            <a:r>
              <a:rPr lang="en-US" sz="3200" b="1" dirty="0">
                <a:solidFill>
                  <a:srgbClr val="FFC000"/>
                </a:solidFill>
                <a:latin typeface="Times New Roman" panose="02020603050405020304" pitchFamily="18" charset="0"/>
              </a:rPr>
              <a:t>Heart</a:t>
            </a:r>
            <a:r>
              <a:rPr lang="en-US" sz="3200" b="1" dirty="0">
                <a:solidFill>
                  <a:srgbClr val="FFC000"/>
                </a:solidFill>
                <a:effectLst/>
                <a:latin typeface="Times New Roman" panose="02020603050405020304" pitchFamily="18" charset="0"/>
                <a:ea typeface="Times New Roman" panose="02020603050405020304" pitchFamily="18" charset="0"/>
              </a:rPr>
              <a:t> is a </a:t>
            </a:r>
            <a:r>
              <a:rPr lang="en-US" sz="3200" b="1" u="sng" dirty="0">
                <a:effectLst/>
                <a:latin typeface="Times New Roman" panose="02020603050405020304" pitchFamily="18" charset="0"/>
                <a:ea typeface="Times New Roman" panose="02020603050405020304" pitchFamily="18" charset="0"/>
              </a:rPr>
              <a:t>Delighted</a:t>
            </a:r>
            <a:r>
              <a:rPr lang="en-US" sz="3200" b="1" dirty="0">
                <a:solidFill>
                  <a:srgbClr val="FFC000"/>
                </a:solidFill>
                <a:effectLst/>
                <a:latin typeface="Times New Roman" panose="02020603050405020304" pitchFamily="18" charset="0"/>
                <a:ea typeface="Times New Roman" panose="02020603050405020304" pitchFamily="18" charset="0"/>
              </a:rPr>
              <a:t> Heart </a:t>
            </a:r>
          </a:p>
          <a:p>
            <a:pPr marR="0" lvl="0">
              <a:spcBef>
                <a:spcPts val="0"/>
              </a:spcBef>
              <a:spcAft>
                <a:spcPts val="0"/>
              </a:spcAft>
            </a:pPr>
            <a:endParaRPr lang="en-US" sz="3200" b="1" dirty="0">
              <a:latin typeface="Times New Roman" panose="02020603050405020304" pitchFamily="18" charset="0"/>
              <a:ea typeface="Times New Roman" panose="02020603050405020304" pitchFamily="18" charset="0"/>
            </a:endParaRPr>
          </a:p>
          <a:p>
            <a:pPr marL="457200" marR="0">
              <a:spcBef>
                <a:spcPts val="0"/>
              </a:spcBef>
              <a:spcAft>
                <a:spcPts val="0"/>
              </a:spcAft>
            </a:pPr>
            <a:r>
              <a:rPr lang="en-US" sz="3200" b="1" dirty="0">
                <a:effectLst/>
                <a:latin typeface="Times New Roman" panose="02020603050405020304" pitchFamily="18" charset="0"/>
                <a:ea typeface="Calibri" panose="020F0502020204030204" pitchFamily="34" charset="0"/>
                <a:cs typeface="Calibri" panose="020F0502020204030204" pitchFamily="34" charset="0"/>
              </a:rPr>
              <a:t>1 Tim 3:1 - </a:t>
            </a:r>
            <a:r>
              <a:rPr lang="en-US" sz="3200" i="1" dirty="0">
                <a:effectLst/>
                <a:latin typeface="Times New Roman" panose="02020603050405020304" pitchFamily="18" charset="0"/>
                <a:ea typeface="Calibri" panose="020F0502020204030204" pitchFamily="34" charset="0"/>
                <a:cs typeface="Calibri" panose="020F0502020204030204" pitchFamily="34" charset="0"/>
              </a:rPr>
              <a:t>The saying is </a:t>
            </a:r>
            <a:r>
              <a:rPr lang="en-US" sz="3200" b="1" i="1" u="sng" dirty="0">
                <a:effectLst/>
                <a:latin typeface="Times New Roman" panose="02020603050405020304" pitchFamily="18" charset="0"/>
                <a:ea typeface="Calibri" panose="020F0502020204030204" pitchFamily="34" charset="0"/>
                <a:cs typeface="Calibri" panose="020F0502020204030204" pitchFamily="34" charset="0"/>
              </a:rPr>
              <a:t>trustworthy</a:t>
            </a:r>
            <a:r>
              <a:rPr lang="en-US" sz="3200" i="1" dirty="0">
                <a:effectLst/>
                <a:latin typeface="Times New Roman" panose="02020603050405020304" pitchFamily="18" charset="0"/>
                <a:ea typeface="Calibri" panose="020F0502020204030204" pitchFamily="34" charset="0"/>
                <a:cs typeface="Calibri" panose="020F0502020204030204" pitchFamily="34" charset="0"/>
              </a:rPr>
              <a:t>: If anyone aspires to the office of overseer, he </a:t>
            </a:r>
            <a:r>
              <a:rPr lang="en-US" sz="3200" b="1" i="1" u="sng" dirty="0">
                <a:effectLst/>
                <a:latin typeface="Times New Roman" panose="02020603050405020304" pitchFamily="18" charset="0"/>
                <a:ea typeface="Calibri" panose="020F0502020204030204" pitchFamily="34" charset="0"/>
                <a:cs typeface="Calibri" panose="020F0502020204030204" pitchFamily="34" charset="0"/>
              </a:rPr>
              <a:t>desires</a:t>
            </a:r>
            <a:r>
              <a:rPr lang="en-US" sz="3200" i="1" dirty="0">
                <a:effectLst/>
                <a:latin typeface="Times New Roman" panose="02020603050405020304" pitchFamily="18" charset="0"/>
                <a:ea typeface="Calibri" panose="020F0502020204030204" pitchFamily="34" charset="0"/>
                <a:cs typeface="Calibri" panose="020F0502020204030204" pitchFamily="34" charset="0"/>
              </a:rPr>
              <a:t> a noble task.</a:t>
            </a:r>
            <a:r>
              <a:rPr lang="en-US" sz="3200" dirty="0">
                <a:effectLst/>
                <a:latin typeface="Times New Roman" panose="02020603050405020304" pitchFamily="18" charset="0"/>
                <a:ea typeface="Calibri" panose="020F0502020204030204" pitchFamily="34" charset="0"/>
                <a:cs typeface="Calibri" panose="020F0502020204030204" pitchFamily="34" charset="0"/>
              </a:rPr>
              <a:t> </a:t>
            </a:r>
            <a:endParaRPr lang="en-US" sz="32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3200" b="1" dirty="0">
                <a:effectLst/>
                <a:latin typeface="Times New Roman" panose="02020603050405020304" pitchFamily="18" charset="0"/>
                <a:ea typeface="Calibri" panose="020F0502020204030204" pitchFamily="34" charset="0"/>
                <a:cs typeface="Calibri" panose="020F0502020204030204" pitchFamily="34" charset="0"/>
              </a:rPr>
              <a:t> </a:t>
            </a:r>
            <a:endParaRPr lang="en-US" sz="32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3200" b="1" dirty="0">
                <a:effectLst/>
                <a:latin typeface="Times New Roman" panose="02020603050405020304" pitchFamily="18" charset="0"/>
                <a:ea typeface="Calibri" panose="020F0502020204030204" pitchFamily="34" charset="0"/>
                <a:cs typeface="Calibri" panose="020F0502020204030204" pitchFamily="34" charset="0"/>
              </a:rPr>
              <a:t>Luke 22:15 - </a:t>
            </a:r>
            <a:r>
              <a:rPr lang="en-US" sz="3200" i="1" dirty="0">
                <a:effectLst/>
                <a:latin typeface="Times New Roman" panose="02020603050405020304" pitchFamily="18" charset="0"/>
                <a:ea typeface="Calibri" panose="020F0502020204030204" pitchFamily="34" charset="0"/>
                <a:cs typeface="Calibri" panose="020F0502020204030204" pitchFamily="34" charset="0"/>
              </a:rPr>
              <a:t>I have earnestly </a:t>
            </a:r>
            <a:r>
              <a:rPr lang="en-US" sz="3200" b="1" i="1" u="sng" dirty="0">
                <a:effectLst/>
                <a:latin typeface="Times New Roman" panose="02020603050405020304" pitchFamily="18" charset="0"/>
                <a:ea typeface="Calibri" panose="020F0502020204030204" pitchFamily="34" charset="0"/>
                <a:cs typeface="Calibri" panose="020F0502020204030204" pitchFamily="34" charset="0"/>
              </a:rPr>
              <a:t>desired</a:t>
            </a:r>
            <a:r>
              <a:rPr lang="en-US" sz="3200" i="1" dirty="0">
                <a:effectLst/>
                <a:latin typeface="Times New Roman" panose="02020603050405020304" pitchFamily="18" charset="0"/>
                <a:ea typeface="Calibri" panose="020F0502020204030204" pitchFamily="34" charset="0"/>
                <a:cs typeface="Calibri" panose="020F0502020204030204" pitchFamily="34" charset="0"/>
              </a:rPr>
              <a:t> to eat the Passover meal with you.</a:t>
            </a:r>
          </a:p>
          <a:p>
            <a:pPr marL="457200" marR="0">
              <a:spcBef>
                <a:spcPts val="0"/>
              </a:spcBef>
              <a:spcAft>
                <a:spcPts val="0"/>
              </a:spcAft>
            </a:pPr>
            <a:endParaRPr lang="en-US" sz="3200" i="1" dirty="0">
              <a:latin typeface="Times New Roman" panose="02020603050405020304" pitchFamily="18" charset="0"/>
              <a:ea typeface="Calibri" panose="020F0502020204030204" pitchFamily="34" charset="0"/>
              <a:cs typeface="Calibri" panose="020F0502020204030204" pitchFamily="34" charset="0"/>
            </a:endParaRPr>
          </a:p>
          <a:p>
            <a:pPr marL="457200"/>
            <a:r>
              <a:rPr lang="en-US" sz="3200" b="1" dirty="0">
                <a:effectLst/>
                <a:latin typeface="Times New Roman" panose="02020603050405020304" pitchFamily="18" charset="0"/>
                <a:ea typeface="Calibri" panose="020F0502020204030204" pitchFamily="34" charset="0"/>
                <a:cs typeface="Calibri" panose="020F0502020204030204" pitchFamily="34" charset="0"/>
              </a:rPr>
              <a:t>Matt 6:33 - </a:t>
            </a:r>
            <a:r>
              <a:rPr lang="en-US" sz="3200" i="1" dirty="0">
                <a:effectLst/>
                <a:latin typeface="Times New Roman" panose="02020603050405020304" pitchFamily="18" charset="0"/>
                <a:ea typeface="Calibri" panose="020F0502020204030204" pitchFamily="34" charset="0"/>
                <a:cs typeface="Calibri" panose="020F0502020204030204" pitchFamily="34" charset="0"/>
              </a:rPr>
              <a:t>But </a:t>
            </a:r>
            <a:r>
              <a:rPr lang="en-US" sz="3200" b="1" i="1" u="sng" dirty="0">
                <a:effectLst/>
                <a:latin typeface="Times New Roman" panose="02020603050405020304" pitchFamily="18" charset="0"/>
                <a:ea typeface="Calibri" panose="020F0502020204030204" pitchFamily="34" charset="0"/>
                <a:cs typeface="Calibri" panose="020F0502020204030204" pitchFamily="34" charset="0"/>
              </a:rPr>
              <a:t>seek</a:t>
            </a:r>
            <a:r>
              <a:rPr lang="en-US" sz="3200" i="1" dirty="0">
                <a:effectLst/>
                <a:latin typeface="Times New Roman" panose="02020603050405020304" pitchFamily="18" charset="0"/>
                <a:ea typeface="Calibri" panose="020F0502020204030204" pitchFamily="34" charset="0"/>
                <a:cs typeface="Calibri" panose="020F0502020204030204" pitchFamily="34" charset="0"/>
              </a:rPr>
              <a:t> first the kingdom of God and His righteousness, and all these things will be added to you.</a:t>
            </a:r>
            <a:endParaRPr lang="en-US" sz="32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227962917"/>
      </p:ext>
    </p:extLst>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93630623"/>
      </p:ext>
    </p:extLst>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895BCEE-0B65-47DE-85EC-DAAC746F332A}"/>
              </a:ext>
            </a:extLst>
          </p:cNvPr>
          <p:cNvSpPr txBox="1"/>
          <p:nvPr/>
        </p:nvSpPr>
        <p:spPr>
          <a:xfrm>
            <a:off x="76200" y="304800"/>
            <a:ext cx="9067800" cy="1077218"/>
          </a:xfrm>
          <a:prstGeom prst="rect">
            <a:avLst/>
          </a:prstGeom>
          <a:noFill/>
        </p:spPr>
        <p:txBody>
          <a:bodyPr wrap="square">
            <a:spAutoFit/>
          </a:bodyPr>
          <a:lstStyle/>
          <a:p>
            <a:pPr marL="571500" marR="0" lvl="0" indent="-571500">
              <a:spcBef>
                <a:spcPts val="0"/>
              </a:spcBef>
              <a:spcAft>
                <a:spcPts val="0"/>
              </a:spcAft>
              <a:buFont typeface="+mj-lt"/>
              <a:buAutoNum type="romanUcPeriod" startAt="3"/>
            </a:pPr>
            <a:r>
              <a:rPr lang="en-US" sz="3200" b="1" dirty="0">
                <a:solidFill>
                  <a:srgbClr val="FFC000"/>
                </a:solidFill>
                <a:latin typeface="Arial" panose="020B0604020202020204" pitchFamily="34" charset="0"/>
                <a:ea typeface="Times New Roman" panose="02020603050405020304" pitchFamily="18" charset="0"/>
                <a:cs typeface="Arial" panose="020B0604020202020204" pitchFamily="34" charset="0"/>
              </a:rPr>
              <a:t> </a:t>
            </a:r>
            <a:r>
              <a:rPr lang="en-US" sz="3200" b="1" dirty="0">
                <a:solidFill>
                  <a:srgbClr val="FFC000"/>
                </a:solidFill>
                <a:effectLst/>
                <a:latin typeface="Times New Roman" panose="02020603050405020304" pitchFamily="18" charset="0"/>
                <a:ea typeface="Times New Roman" panose="02020603050405020304" pitchFamily="18" charset="0"/>
              </a:rPr>
              <a:t>A Healthy Heart is a </a:t>
            </a:r>
            <a:r>
              <a:rPr lang="en-US" sz="3200" b="1" u="sng" dirty="0">
                <a:effectLst/>
                <a:latin typeface="Times New Roman" panose="02020603050405020304" pitchFamily="18" charset="0"/>
                <a:ea typeface="Times New Roman" panose="02020603050405020304" pitchFamily="18" charset="0"/>
              </a:rPr>
              <a:t>Surrendered</a:t>
            </a:r>
            <a:r>
              <a:rPr lang="en-US" sz="3200" b="1" dirty="0">
                <a:solidFill>
                  <a:srgbClr val="FFC000"/>
                </a:solidFill>
                <a:effectLst/>
                <a:latin typeface="Times New Roman" panose="02020603050405020304" pitchFamily="18" charset="0"/>
                <a:ea typeface="Times New Roman" panose="02020603050405020304" pitchFamily="18" charset="0"/>
              </a:rPr>
              <a:t> Heart </a:t>
            </a:r>
            <a:endParaRPr lang="en-US" sz="3200" dirty="0">
              <a:solidFill>
                <a:srgbClr val="FFC000"/>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3200" b="1" dirty="0">
                <a:effectLst/>
                <a:latin typeface="Times New Roman" panose="02020603050405020304" pitchFamily="18" charset="0"/>
                <a:ea typeface="Calibri" panose="020F0502020204030204" pitchFamily="34" charset="0"/>
                <a:cs typeface="Calibri" panose="020F0502020204030204" pitchFamily="34" charset="0"/>
              </a:rPr>
              <a:t> </a:t>
            </a:r>
            <a:endParaRPr lang="en-US" sz="32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389869373"/>
      </p:ext>
    </p:extLst>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895BCEE-0B65-47DE-85EC-DAAC746F332A}"/>
              </a:ext>
            </a:extLst>
          </p:cNvPr>
          <p:cNvSpPr txBox="1"/>
          <p:nvPr/>
        </p:nvSpPr>
        <p:spPr>
          <a:xfrm>
            <a:off x="76200" y="304800"/>
            <a:ext cx="9067800" cy="4524315"/>
          </a:xfrm>
          <a:prstGeom prst="rect">
            <a:avLst/>
          </a:prstGeom>
          <a:noFill/>
        </p:spPr>
        <p:txBody>
          <a:bodyPr wrap="square">
            <a:spAutoFit/>
          </a:bodyPr>
          <a:lstStyle/>
          <a:p>
            <a:pPr marL="571500" marR="0" lvl="0" indent="-571500">
              <a:spcBef>
                <a:spcPts val="0"/>
              </a:spcBef>
              <a:spcAft>
                <a:spcPts val="0"/>
              </a:spcAft>
              <a:buFont typeface="+mj-lt"/>
              <a:buAutoNum type="romanUcPeriod" startAt="3"/>
            </a:pPr>
            <a:r>
              <a:rPr lang="en-US" sz="3200" b="1" dirty="0">
                <a:solidFill>
                  <a:srgbClr val="FFC000"/>
                </a:solidFill>
                <a:latin typeface="Arial" panose="020B0604020202020204" pitchFamily="34" charset="0"/>
                <a:ea typeface="Times New Roman" panose="02020603050405020304" pitchFamily="18" charset="0"/>
                <a:cs typeface="Arial" panose="020B0604020202020204" pitchFamily="34" charset="0"/>
              </a:rPr>
              <a:t> </a:t>
            </a:r>
            <a:r>
              <a:rPr lang="en-US" sz="3200" b="1" dirty="0">
                <a:solidFill>
                  <a:srgbClr val="FFC000"/>
                </a:solidFill>
                <a:effectLst/>
                <a:latin typeface="Times New Roman" panose="02020603050405020304" pitchFamily="18" charset="0"/>
                <a:ea typeface="Times New Roman" panose="02020603050405020304" pitchFamily="18" charset="0"/>
              </a:rPr>
              <a:t>A Healthy Heart is a </a:t>
            </a:r>
            <a:r>
              <a:rPr lang="en-US" sz="3200" b="1" u="sng" dirty="0">
                <a:effectLst/>
                <a:latin typeface="Times New Roman" panose="02020603050405020304" pitchFamily="18" charset="0"/>
                <a:ea typeface="Times New Roman" panose="02020603050405020304" pitchFamily="18" charset="0"/>
              </a:rPr>
              <a:t>Surrendered</a:t>
            </a:r>
            <a:r>
              <a:rPr lang="en-US" sz="3200" b="1" dirty="0">
                <a:solidFill>
                  <a:srgbClr val="FFC000"/>
                </a:solidFill>
                <a:effectLst/>
                <a:latin typeface="Times New Roman" panose="02020603050405020304" pitchFamily="18" charset="0"/>
                <a:ea typeface="Times New Roman" panose="02020603050405020304" pitchFamily="18" charset="0"/>
              </a:rPr>
              <a:t> Heart </a:t>
            </a:r>
            <a:endParaRPr lang="en-US" sz="3200" dirty="0">
              <a:solidFill>
                <a:srgbClr val="FFC000"/>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3200" b="1" dirty="0">
                <a:effectLst/>
                <a:latin typeface="Times New Roman" panose="02020603050405020304" pitchFamily="18" charset="0"/>
                <a:ea typeface="Calibri" panose="020F0502020204030204" pitchFamily="34" charset="0"/>
                <a:cs typeface="Calibri" panose="020F0502020204030204" pitchFamily="34" charset="0"/>
              </a:rPr>
              <a:t> </a:t>
            </a:r>
            <a:endParaRPr lang="en-US" sz="32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3200" b="1" dirty="0">
                <a:effectLst/>
                <a:latin typeface="Times New Roman" panose="02020603050405020304" pitchFamily="18" charset="0"/>
                <a:ea typeface="Calibri" panose="020F0502020204030204" pitchFamily="34" charset="0"/>
                <a:cs typeface="Calibri" panose="020F0502020204030204" pitchFamily="34" charset="0"/>
              </a:rPr>
              <a:t>Rom 6:12-13 - </a:t>
            </a:r>
            <a:r>
              <a:rPr lang="en-US" sz="3200" i="1" dirty="0">
                <a:effectLst/>
                <a:latin typeface="Times New Roman" panose="02020603050405020304" pitchFamily="18" charset="0"/>
                <a:ea typeface="Calibri" panose="020F0502020204030204" pitchFamily="34" charset="0"/>
                <a:cs typeface="Calibri" panose="020F0502020204030204" pitchFamily="34" charset="0"/>
              </a:rPr>
              <a:t>Let not sin reign in your mortal body, to make you obey its passions. Do not present you members to sin as instruments of unrighteousness, but </a:t>
            </a:r>
            <a:r>
              <a:rPr lang="en-US" sz="3200" b="1" i="1" u="sng" dirty="0">
                <a:effectLst/>
                <a:latin typeface="Times New Roman" panose="02020603050405020304" pitchFamily="18" charset="0"/>
                <a:ea typeface="Calibri" panose="020F0502020204030204" pitchFamily="34" charset="0"/>
                <a:cs typeface="Calibri" panose="020F0502020204030204" pitchFamily="34" charset="0"/>
              </a:rPr>
              <a:t>present yourself to God</a:t>
            </a:r>
            <a:r>
              <a:rPr lang="en-US" sz="3200" i="1" dirty="0">
                <a:effectLst/>
                <a:latin typeface="Times New Roman" panose="02020603050405020304" pitchFamily="18" charset="0"/>
                <a:ea typeface="Calibri" panose="020F0502020204030204" pitchFamily="34" charset="0"/>
                <a:cs typeface="Calibri" panose="020F0502020204030204" pitchFamily="34" charset="0"/>
              </a:rPr>
              <a:t> as those who have been brought from death to life, and</a:t>
            </a:r>
            <a:r>
              <a:rPr lang="en-US" sz="3200" dirty="0">
                <a:effectLst/>
                <a:latin typeface="Times New Roman" panose="02020603050405020304" pitchFamily="18" charset="0"/>
                <a:ea typeface="Calibri" panose="020F0502020204030204" pitchFamily="34" charset="0"/>
                <a:cs typeface="Calibri" panose="020F0502020204030204" pitchFamily="34" charset="0"/>
              </a:rPr>
              <a:t> </a:t>
            </a:r>
            <a:r>
              <a:rPr lang="en-US" sz="3200" i="1" dirty="0">
                <a:effectLst/>
                <a:latin typeface="Times New Roman" panose="02020603050405020304" pitchFamily="18" charset="0"/>
                <a:ea typeface="Calibri" panose="020F0502020204030204" pitchFamily="34" charset="0"/>
                <a:cs typeface="Calibri" panose="020F0502020204030204" pitchFamily="34" charset="0"/>
              </a:rPr>
              <a:t>your members to God as instruments for righteousness.	</a:t>
            </a:r>
            <a:r>
              <a:rPr lang="en-US" sz="3200" b="1" dirty="0">
                <a:effectLst/>
                <a:latin typeface="Arial" panose="020B0604020202020204" pitchFamily="34" charset="0"/>
                <a:ea typeface="Times New Roman" panose="02020603050405020304" pitchFamily="18" charset="0"/>
                <a:cs typeface="Arial" panose="020B0604020202020204" pitchFamily="34" charset="0"/>
              </a:rPr>
              <a:t>	</a:t>
            </a:r>
            <a:endParaRPr lang="en-US" sz="32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38189402"/>
      </p:ext>
    </p:extLst>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895BCEE-0B65-47DE-85EC-DAAC746F332A}"/>
              </a:ext>
            </a:extLst>
          </p:cNvPr>
          <p:cNvSpPr txBox="1"/>
          <p:nvPr/>
        </p:nvSpPr>
        <p:spPr>
          <a:xfrm>
            <a:off x="76200" y="304800"/>
            <a:ext cx="9067800" cy="1569660"/>
          </a:xfrm>
          <a:prstGeom prst="rect">
            <a:avLst/>
          </a:prstGeom>
          <a:noFill/>
        </p:spPr>
        <p:txBody>
          <a:bodyPr wrap="square">
            <a:spAutoFit/>
          </a:bodyPr>
          <a:lstStyle/>
          <a:p>
            <a:pPr marL="0" marR="0">
              <a:spcBef>
                <a:spcPts val="0"/>
              </a:spcBef>
              <a:spcAft>
                <a:spcPts val="0"/>
              </a:spcAft>
            </a:pPr>
            <a:endParaRPr lang="en-US" sz="3200" b="1"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3200" b="1" dirty="0">
                <a:effectLst/>
                <a:latin typeface="Times New Roman" panose="02020603050405020304" pitchFamily="18" charset="0"/>
                <a:ea typeface="Times New Roman" panose="02020603050405020304" pitchFamily="18" charset="0"/>
              </a:rPr>
              <a:t>Is my heart healthy? </a:t>
            </a:r>
          </a:p>
          <a:p>
            <a:pPr marL="0" marR="0">
              <a:spcBef>
                <a:spcPts val="0"/>
              </a:spcBef>
              <a:spcAft>
                <a:spcPts val="0"/>
              </a:spcAft>
            </a:pPr>
            <a:endParaRPr lang="en-US" sz="3200" b="1"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293217766"/>
      </p:ext>
    </p:extLst>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895BCEE-0B65-47DE-85EC-DAAC746F332A}"/>
              </a:ext>
            </a:extLst>
          </p:cNvPr>
          <p:cNvSpPr txBox="1"/>
          <p:nvPr/>
        </p:nvSpPr>
        <p:spPr>
          <a:xfrm>
            <a:off x="76200" y="304800"/>
            <a:ext cx="8839200" cy="3046988"/>
          </a:xfrm>
          <a:prstGeom prst="rect">
            <a:avLst/>
          </a:prstGeom>
          <a:noFill/>
        </p:spPr>
        <p:txBody>
          <a:bodyPr wrap="square">
            <a:spAutoFit/>
          </a:bodyPr>
          <a:lstStyle/>
          <a:p>
            <a:pPr marL="0" marR="0">
              <a:spcBef>
                <a:spcPts val="0"/>
              </a:spcBef>
              <a:spcAft>
                <a:spcPts val="0"/>
              </a:spcAft>
            </a:pPr>
            <a:endParaRPr lang="en-US" sz="3200" b="1"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3200" b="1" dirty="0">
                <a:effectLst/>
                <a:latin typeface="Times New Roman" panose="02020603050405020304" pitchFamily="18" charset="0"/>
                <a:ea typeface="Times New Roman" panose="02020603050405020304" pitchFamily="18" charset="0"/>
              </a:rPr>
              <a:t>Is my heart healthy? </a:t>
            </a:r>
          </a:p>
          <a:p>
            <a:pPr marL="0" marR="0">
              <a:spcBef>
                <a:spcPts val="0"/>
              </a:spcBef>
              <a:spcAft>
                <a:spcPts val="0"/>
              </a:spcAft>
            </a:pPr>
            <a:endParaRPr lang="en-US" sz="3200" b="1" dirty="0">
              <a:latin typeface="Times New Roman" panose="02020603050405020304" pitchFamily="18" charset="0"/>
              <a:ea typeface="Times New Roman" panose="02020603050405020304" pitchFamily="18" charset="0"/>
            </a:endParaRPr>
          </a:p>
          <a:p>
            <a:pPr lvl="2"/>
            <a:r>
              <a:rPr lang="en-US" sz="3200" dirty="0">
                <a:effectLst/>
                <a:latin typeface="Times New Roman" panose="02020603050405020304" pitchFamily="18" charset="0"/>
                <a:ea typeface="Times New Roman" panose="02020603050405020304" pitchFamily="18" charset="0"/>
              </a:rPr>
              <a:t>The heart I was born with is </a:t>
            </a:r>
            <a:r>
              <a:rPr lang="en-US" sz="3200" b="1" dirty="0">
                <a:effectLst/>
                <a:latin typeface="Times New Roman" panose="02020603050405020304" pitchFamily="18" charset="0"/>
                <a:ea typeface="Times New Roman" panose="02020603050405020304" pitchFamily="18" charset="0"/>
              </a:rPr>
              <a:t>NOT healthy</a:t>
            </a:r>
          </a:p>
          <a:p>
            <a:pPr marL="0" marR="0">
              <a:spcBef>
                <a:spcPts val="0"/>
              </a:spcBef>
              <a:spcAft>
                <a:spcPts val="0"/>
              </a:spcAft>
            </a:pPr>
            <a:r>
              <a:rPr lang="en-US" sz="3200" b="1" dirty="0">
                <a:effectLst/>
                <a:latin typeface="Times New Roman" panose="02020603050405020304" pitchFamily="18" charset="0"/>
                <a:ea typeface="Calibri" panose="020F0502020204030204" pitchFamily="34" charset="0"/>
                <a:cs typeface="Calibri" panose="020F0502020204030204" pitchFamily="34" charset="0"/>
              </a:rPr>
              <a:t>	</a:t>
            </a:r>
          </a:p>
          <a:p>
            <a:pPr marL="0" marR="0">
              <a:spcBef>
                <a:spcPts val="0"/>
              </a:spcBef>
              <a:spcAft>
                <a:spcPts val="0"/>
              </a:spcAft>
            </a:pPr>
            <a:r>
              <a:rPr lang="en-US" sz="3200" dirty="0">
                <a:latin typeface="Times New Roman" panose="02020603050405020304" pitchFamily="18" charset="0"/>
                <a:ea typeface="Calibri" panose="020F0502020204030204" pitchFamily="34" charset="0"/>
                <a:cs typeface="Calibri" panose="020F0502020204030204" pitchFamily="34" charset="0"/>
              </a:rPr>
              <a:t>	</a:t>
            </a:r>
            <a:endParaRPr lang="en-US" sz="32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320785533"/>
      </p:ext>
    </p:extLst>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CE83BD3E-754A-56B6-782E-3933702E2CD5}"/>
              </a:ext>
            </a:extLst>
          </p:cNvPr>
          <p:cNvSpPr>
            <a:spLocks noChangeArrowheads="1"/>
          </p:cNvSpPr>
          <p:nvPr/>
        </p:nvSpPr>
        <p:spPr bwMode="auto">
          <a:xfrm>
            <a:off x="609600" y="685800"/>
            <a:ext cx="69301895"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1187846098"/>
      </p:ext>
    </p:extLst>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895BCEE-0B65-47DE-85EC-DAAC746F332A}"/>
              </a:ext>
            </a:extLst>
          </p:cNvPr>
          <p:cNvSpPr txBox="1"/>
          <p:nvPr/>
        </p:nvSpPr>
        <p:spPr>
          <a:xfrm>
            <a:off x="76200" y="304800"/>
            <a:ext cx="8839200" cy="3539430"/>
          </a:xfrm>
          <a:prstGeom prst="rect">
            <a:avLst/>
          </a:prstGeom>
          <a:noFill/>
        </p:spPr>
        <p:txBody>
          <a:bodyPr wrap="square">
            <a:spAutoFit/>
          </a:bodyPr>
          <a:lstStyle/>
          <a:p>
            <a:pPr marL="0" marR="0">
              <a:spcBef>
                <a:spcPts val="0"/>
              </a:spcBef>
              <a:spcAft>
                <a:spcPts val="0"/>
              </a:spcAft>
            </a:pPr>
            <a:endParaRPr lang="en-US" sz="3200" b="1"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3200" b="1" dirty="0">
                <a:effectLst/>
                <a:latin typeface="Times New Roman" panose="02020603050405020304" pitchFamily="18" charset="0"/>
                <a:ea typeface="Times New Roman" panose="02020603050405020304" pitchFamily="18" charset="0"/>
              </a:rPr>
              <a:t>Is my heart healthy? </a:t>
            </a:r>
          </a:p>
          <a:p>
            <a:pPr marL="0" marR="0">
              <a:spcBef>
                <a:spcPts val="0"/>
              </a:spcBef>
              <a:spcAft>
                <a:spcPts val="0"/>
              </a:spcAft>
            </a:pPr>
            <a:endParaRPr lang="en-US" sz="3200" b="1" dirty="0">
              <a:latin typeface="Times New Roman" panose="02020603050405020304" pitchFamily="18" charset="0"/>
              <a:ea typeface="Times New Roman" panose="02020603050405020304" pitchFamily="18" charset="0"/>
            </a:endParaRPr>
          </a:p>
          <a:p>
            <a:pPr lvl="2"/>
            <a:r>
              <a:rPr lang="en-US" sz="3200" dirty="0">
                <a:effectLst/>
                <a:latin typeface="Times New Roman" panose="02020603050405020304" pitchFamily="18" charset="0"/>
                <a:ea typeface="Times New Roman" panose="02020603050405020304" pitchFamily="18" charset="0"/>
              </a:rPr>
              <a:t>The heart I was born with is </a:t>
            </a:r>
            <a:r>
              <a:rPr lang="en-US" sz="3200" b="1" dirty="0">
                <a:effectLst/>
                <a:latin typeface="Times New Roman" panose="02020603050405020304" pitchFamily="18" charset="0"/>
                <a:ea typeface="Times New Roman" panose="02020603050405020304" pitchFamily="18" charset="0"/>
              </a:rPr>
              <a:t>NOT healthy</a:t>
            </a:r>
          </a:p>
          <a:p>
            <a:pPr marL="0" marR="0">
              <a:spcBef>
                <a:spcPts val="0"/>
              </a:spcBef>
              <a:spcAft>
                <a:spcPts val="0"/>
              </a:spcAft>
            </a:pPr>
            <a:r>
              <a:rPr lang="en-US" sz="3200" b="1" dirty="0">
                <a:effectLst/>
                <a:latin typeface="Times New Roman" panose="02020603050405020304" pitchFamily="18" charset="0"/>
                <a:ea typeface="Calibri" panose="020F0502020204030204" pitchFamily="34" charset="0"/>
                <a:cs typeface="Calibri" panose="020F0502020204030204" pitchFamily="34" charset="0"/>
              </a:rPr>
              <a:t>	</a:t>
            </a:r>
          </a:p>
          <a:p>
            <a:pPr marL="0" marR="0">
              <a:spcBef>
                <a:spcPts val="0"/>
              </a:spcBef>
              <a:spcAft>
                <a:spcPts val="0"/>
              </a:spcAft>
            </a:pPr>
            <a:r>
              <a:rPr lang="en-US" sz="3200" dirty="0">
                <a:latin typeface="Times New Roman" panose="02020603050405020304" pitchFamily="18" charset="0"/>
                <a:ea typeface="Calibri" panose="020F0502020204030204" pitchFamily="34" charset="0"/>
                <a:cs typeface="Calibri" panose="020F0502020204030204" pitchFamily="34" charset="0"/>
              </a:rPr>
              <a:t>	My new heart needs to </a:t>
            </a:r>
            <a:r>
              <a:rPr lang="en-US" sz="3200" b="1" dirty="0">
                <a:latin typeface="Times New Roman" panose="02020603050405020304" pitchFamily="18" charset="0"/>
                <a:ea typeface="Calibri" panose="020F0502020204030204" pitchFamily="34" charset="0"/>
                <a:cs typeface="Calibri" panose="020F0502020204030204" pitchFamily="34" charset="0"/>
              </a:rPr>
              <a:t>REMAIN healthy</a:t>
            </a:r>
          </a:p>
          <a:p>
            <a:pPr marL="0" marR="0">
              <a:spcBef>
                <a:spcPts val="0"/>
              </a:spcBef>
              <a:spcAft>
                <a:spcPts val="0"/>
              </a:spcAft>
            </a:pPr>
            <a:r>
              <a:rPr lang="en-US" sz="3200" b="1" dirty="0">
                <a:effectLst/>
                <a:latin typeface="Times New Roman" panose="02020603050405020304" pitchFamily="18" charset="0"/>
                <a:ea typeface="Calibri" panose="020F0502020204030204" pitchFamily="34" charset="0"/>
                <a:cs typeface="Calibri" panose="020F0502020204030204" pitchFamily="34" charset="0"/>
              </a:rPr>
              <a:t>	</a:t>
            </a:r>
            <a:endParaRPr lang="en-US" sz="32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6908777"/>
      </p:ext>
    </p:extLst>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895BCEE-0B65-47DE-85EC-DAAC746F332A}"/>
              </a:ext>
            </a:extLst>
          </p:cNvPr>
          <p:cNvSpPr txBox="1"/>
          <p:nvPr/>
        </p:nvSpPr>
        <p:spPr>
          <a:xfrm>
            <a:off x="76200" y="304800"/>
            <a:ext cx="8839200" cy="6001643"/>
          </a:xfrm>
          <a:prstGeom prst="rect">
            <a:avLst/>
          </a:prstGeom>
          <a:noFill/>
        </p:spPr>
        <p:txBody>
          <a:bodyPr wrap="square">
            <a:spAutoFit/>
          </a:bodyPr>
          <a:lstStyle/>
          <a:p>
            <a:pPr marL="0" marR="0">
              <a:spcBef>
                <a:spcPts val="0"/>
              </a:spcBef>
              <a:spcAft>
                <a:spcPts val="0"/>
              </a:spcAft>
            </a:pPr>
            <a:endParaRPr lang="en-US" sz="3200" b="1"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3200" b="1" dirty="0">
                <a:effectLst/>
                <a:latin typeface="Times New Roman" panose="02020603050405020304" pitchFamily="18" charset="0"/>
                <a:ea typeface="Times New Roman" panose="02020603050405020304" pitchFamily="18" charset="0"/>
              </a:rPr>
              <a:t>Is my heart healthy? </a:t>
            </a:r>
          </a:p>
          <a:p>
            <a:pPr marL="0" marR="0">
              <a:spcBef>
                <a:spcPts val="0"/>
              </a:spcBef>
              <a:spcAft>
                <a:spcPts val="0"/>
              </a:spcAft>
            </a:pPr>
            <a:endParaRPr lang="en-US" sz="3200" b="1" dirty="0">
              <a:latin typeface="Times New Roman" panose="02020603050405020304" pitchFamily="18" charset="0"/>
              <a:ea typeface="Times New Roman" panose="02020603050405020304" pitchFamily="18" charset="0"/>
            </a:endParaRPr>
          </a:p>
          <a:p>
            <a:pPr lvl="2"/>
            <a:r>
              <a:rPr lang="en-US" sz="3200" dirty="0">
                <a:effectLst/>
                <a:latin typeface="Times New Roman" panose="02020603050405020304" pitchFamily="18" charset="0"/>
                <a:ea typeface="Times New Roman" panose="02020603050405020304" pitchFamily="18" charset="0"/>
              </a:rPr>
              <a:t>The heart I was born with is </a:t>
            </a:r>
            <a:r>
              <a:rPr lang="en-US" sz="3200" b="1" dirty="0">
                <a:effectLst/>
                <a:latin typeface="Times New Roman" panose="02020603050405020304" pitchFamily="18" charset="0"/>
                <a:ea typeface="Times New Roman" panose="02020603050405020304" pitchFamily="18" charset="0"/>
              </a:rPr>
              <a:t>NOT healthy</a:t>
            </a:r>
          </a:p>
          <a:p>
            <a:pPr marL="0" marR="0">
              <a:spcBef>
                <a:spcPts val="0"/>
              </a:spcBef>
              <a:spcAft>
                <a:spcPts val="0"/>
              </a:spcAft>
            </a:pPr>
            <a:r>
              <a:rPr lang="en-US" sz="3200" b="1" dirty="0">
                <a:effectLst/>
                <a:latin typeface="Times New Roman" panose="02020603050405020304" pitchFamily="18" charset="0"/>
                <a:ea typeface="Calibri" panose="020F0502020204030204" pitchFamily="34" charset="0"/>
                <a:cs typeface="Calibri" panose="020F0502020204030204" pitchFamily="34" charset="0"/>
              </a:rPr>
              <a:t>	</a:t>
            </a:r>
          </a:p>
          <a:p>
            <a:pPr marL="0" marR="0">
              <a:spcBef>
                <a:spcPts val="0"/>
              </a:spcBef>
              <a:spcAft>
                <a:spcPts val="0"/>
              </a:spcAft>
            </a:pPr>
            <a:r>
              <a:rPr lang="en-US" sz="3200" dirty="0">
                <a:latin typeface="Times New Roman" panose="02020603050405020304" pitchFamily="18" charset="0"/>
                <a:ea typeface="Calibri" panose="020F0502020204030204" pitchFamily="34" charset="0"/>
                <a:cs typeface="Calibri" panose="020F0502020204030204" pitchFamily="34" charset="0"/>
              </a:rPr>
              <a:t>	My new heart needs to </a:t>
            </a:r>
            <a:r>
              <a:rPr lang="en-US" sz="3200" b="1" dirty="0">
                <a:latin typeface="Times New Roman" panose="02020603050405020304" pitchFamily="18" charset="0"/>
                <a:ea typeface="Calibri" panose="020F0502020204030204" pitchFamily="34" charset="0"/>
                <a:cs typeface="Calibri" panose="020F0502020204030204" pitchFamily="34" charset="0"/>
              </a:rPr>
              <a:t>REMAIN healthy</a:t>
            </a:r>
          </a:p>
          <a:p>
            <a:pPr marL="0" marR="0">
              <a:spcBef>
                <a:spcPts val="0"/>
              </a:spcBef>
              <a:spcAft>
                <a:spcPts val="0"/>
              </a:spcAft>
            </a:pPr>
            <a:r>
              <a:rPr lang="en-US" sz="3200" b="1" dirty="0">
                <a:effectLst/>
                <a:latin typeface="Times New Roman" panose="02020603050405020304" pitchFamily="18" charset="0"/>
                <a:ea typeface="Calibri" panose="020F0502020204030204" pitchFamily="34" charset="0"/>
                <a:cs typeface="Calibri" panose="020F0502020204030204" pitchFamily="34" charset="0"/>
              </a:rPr>
              <a:t>	</a:t>
            </a:r>
          </a:p>
          <a:p>
            <a:pPr marL="0" marR="0">
              <a:spcBef>
                <a:spcPts val="0"/>
              </a:spcBef>
              <a:spcAft>
                <a:spcPts val="0"/>
              </a:spcAft>
            </a:pPr>
            <a:r>
              <a:rPr lang="en-US" sz="3200" b="1" dirty="0">
                <a:latin typeface="Times New Roman" panose="02020603050405020304" pitchFamily="18" charset="0"/>
                <a:ea typeface="Calibri" panose="020F0502020204030204" pitchFamily="34" charset="0"/>
                <a:cs typeface="Calibri" panose="020F0502020204030204" pitchFamily="34" charset="0"/>
              </a:rPr>
              <a:t>	Spiritually </a:t>
            </a:r>
            <a:r>
              <a:rPr lang="en-US" sz="3200" b="1" dirty="0">
                <a:effectLst/>
                <a:latin typeface="Times New Roman" panose="02020603050405020304" pitchFamily="18" charset="0"/>
                <a:ea typeface="Calibri" panose="020F0502020204030204" pitchFamily="34" charset="0"/>
                <a:cs typeface="Calibri" panose="020F0502020204030204" pitchFamily="34" charset="0"/>
              </a:rPr>
              <a:t>healthy heart: </a:t>
            </a:r>
            <a:endParaRPr lang="en-US" sz="3200" b="1" i="1" dirty="0">
              <a:latin typeface="Times New Roman" panose="02020603050405020304" pitchFamily="18" charset="0"/>
              <a:ea typeface="Calibri" panose="020F0502020204030204" pitchFamily="34" charset="0"/>
              <a:cs typeface="Calibri" panose="020F0502020204030204" pitchFamily="34" charset="0"/>
            </a:endParaRPr>
          </a:p>
          <a:p>
            <a:pPr marL="1371600" lvl="1" indent="-457200"/>
            <a:r>
              <a:rPr lang="en-US" sz="3200" i="1" dirty="0">
                <a:latin typeface="Times New Roman" panose="02020603050405020304" pitchFamily="18" charset="0"/>
                <a:ea typeface="Calibri" panose="020F0502020204030204" pitchFamily="34" charset="0"/>
                <a:cs typeface="Calibri" panose="020F0502020204030204" pitchFamily="34" charset="0"/>
              </a:rPr>
              <a:t>	</a:t>
            </a:r>
            <a:r>
              <a:rPr lang="en-US" sz="3200" i="1" dirty="0">
                <a:effectLst/>
                <a:latin typeface="Times New Roman" panose="02020603050405020304" pitchFamily="18" charset="0"/>
                <a:ea typeface="Calibri" panose="020F0502020204030204" pitchFamily="34" charset="0"/>
                <a:cs typeface="Calibri" panose="020F0502020204030204" pitchFamily="34" charset="0"/>
              </a:rPr>
              <a:t>when my heart is unhindered by my sin </a:t>
            </a:r>
          </a:p>
          <a:p>
            <a:pPr marL="1371600" lvl="1" indent="-457200"/>
            <a:r>
              <a:rPr lang="en-US" sz="3200" i="1" dirty="0">
                <a:latin typeface="Times New Roman" panose="02020603050405020304" pitchFamily="18" charset="0"/>
                <a:ea typeface="Calibri" panose="020F0502020204030204" pitchFamily="34" charset="0"/>
                <a:cs typeface="Calibri" panose="020F0502020204030204" pitchFamily="34" charset="0"/>
              </a:rPr>
              <a:t>	</a:t>
            </a:r>
            <a:r>
              <a:rPr lang="en-US" sz="3200" i="1" dirty="0">
                <a:effectLst/>
                <a:latin typeface="Times New Roman" panose="02020603050405020304" pitchFamily="18" charset="0"/>
                <a:ea typeface="Calibri" panose="020F0502020204030204" pitchFamily="34" charset="0"/>
                <a:cs typeface="Calibri" panose="020F0502020204030204" pitchFamily="34" charset="0"/>
              </a:rPr>
              <a:t>and is receiving a complete and total free flow of God’s grace into my life. </a:t>
            </a:r>
            <a:endParaRPr lang="en-US" sz="3200" i="1"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32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1701059863"/>
      </p:ext>
    </p:extLst>
  </p:cSld>
  <p:clrMapOvr>
    <a:masterClrMapping/>
  </p:clrMapOvr>
  <p:transition spd="slow"/>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895BCEE-0B65-47DE-85EC-DAAC746F332A}"/>
              </a:ext>
            </a:extLst>
          </p:cNvPr>
          <p:cNvSpPr txBox="1"/>
          <p:nvPr/>
        </p:nvSpPr>
        <p:spPr>
          <a:xfrm>
            <a:off x="76200" y="304800"/>
            <a:ext cx="9067800" cy="3046988"/>
          </a:xfrm>
          <a:prstGeom prst="rect">
            <a:avLst/>
          </a:prstGeom>
          <a:noFill/>
        </p:spPr>
        <p:txBody>
          <a:bodyPr wrap="square">
            <a:spAutoFit/>
          </a:bodyPr>
          <a:lstStyle/>
          <a:p>
            <a:pPr marL="0" marR="0">
              <a:spcBef>
                <a:spcPts val="0"/>
              </a:spcBef>
              <a:spcAft>
                <a:spcPts val="0"/>
              </a:spcAft>
            </a:pPr>
            <a:r>
              <a:rPr lang="en-US" sz="3200" b="1" dirty="0">
                <a:effectLst/>
                <a:latin typeface="Times New Roman" panose="02020603050405020304" pitchFamily="18" charset="0"/>
                <a:ea typeface="Calibri" panose="020F0502020204030204" pitchFamily="34" charset="0"/>
                <a:cs typeface="Calibri" panose="020F0502020204030204" pitchFamily="34" charset="0"/>
              </a:rPr>
              <a:t>	</a:t>
            </a:r>
            <a:endParaRPr lang="en-US" sz="32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3200" b="1" dirty="0" err="1">
                <a:effectLst/>
                <a:latin typeface="Times New Roman" panose="02020603050405020304" pitchFamily="18" charset="0"/>
                <a:ea typeface="Calibri" panose="020F0502020204030204" pitchFamily="34" charset="0"/>
                <a:cs typeface="Calibri" panose="020F0502020204030204" pitchFamily="34" charset="0"/>
              </a:rPr>
              <a:t>Psa</a:t>
            </a:r>
            <a:r>
              <a:rPr lang="en-US" sz="3200" b="1" dirty="0">
                <a:effectLst/>
                <a:latin typeface="Times New Roman" panose="02020603050405020304" pitchFamily="18" charset="0"/>
                <a:ea typeface="Calibri" panose="020F0502020204030204" pitchFamily="34" charset="0"/>
                <a:cs typeface="Calibri" panose="020F0502020204030204" pitchFamily="34" charset="0"/>
              </a:rPr>
              <a:t> 139:13-14 - </a:t>
            </a:r>
            <a:r>
              <a:rPr lang="en-US" sz="3200" i="1" dirty="0">
                <a:effectLst/>
                <a:latin typeface="Times New Roman" panose="02020603050405020304" pitchFamily="18" charset="0"/>
                <a:ea typeface="Calibri" panose="020F0502020204030204" pitchFamily="34" charset="0"/>
                <a:cs typeface="Calibri" panose="020F0502020204030204" pitchFamily="34" charset="0"/>
              </a:rPr>
              <a:t>For You formed my inward parts; You knitted me together in my mother’s womb.</a:t>
            </a:r>
            <a:r>
              <a:rPr lang="en-US" sz="3200" b="1" dirty="0">
                <a:effectLst/>
                <a:latin typeface="Times New Roman" panose="02020603050405020304" pitchFamily="18" charset="0"/>
                <a:ea typeface="Calibri" panose="020F0502020204030204" pitchFamily="34" charset="0"/>
                <a:cs typeface="Calibri" panose="020F0502020204030204" pitchFamily="34" charset="0"/>
              </a:rPr>
              <a:t> </a:t>
            </a:r>
            <a:r>
              <a:rPr lang="en-US" sz="3200" i="1" dirty="0">
                <a:effectLst/>
                <a:latin typeface="Times New Roman" panose="02020603050405020304" pitchFamily="18" charset="0"/>
                <a:ea typeface="Calibri" panose="020F0502020204030204" pitchFamily="34" charset="0"/>
                <a:cs typeface="Calibri" panose="020F0502020204030204" pitchFamily="34" charset="0"/>
              </a:rPr>
              <a:t>I praise You, for I am fearfully and wonderfully made. </a:t>
            </a:r>
            <a:r>
              <a:rPr lang="en-US" sz="3200" b="1" i="1" u="sng" dirty="0">
                <a:effectLst/>
                <a:latin typeface="Times New Roman" panose="02020603050405020304" pitchFamily="18" charset="0"/>
                <a:ea typeface="Calibri" panose="020F0502020204030204" pitchFamily="34" charset="0"/>
                <a:cs typeface="Calibri" panose="020F0502020204030204" pitchFamily="34" charset="0"/>
              </a:rPr>
              <a:t>Wonderful are Your works</a:t>
            </a:r>
            <a:r>
              <a:rPr lang="en-US" sz="3200" i="1" dirty="0">
                <a:effectLst/>
                <a:latin typeface="Times New Roman" panose="02020603050405020304" pitchFamily="18" charset="0"/>
                <a:ea typeface="Calibri" panose="020F0502020204030204" pitchFamily="34" charset="0"/>
                <a:cs typeface="Calibri" panose="020F0502020204030204" pitchFamily="34" charset="0"/>
              </a:rPr>
              <a:t>; </a:t>
            </a:r>
            <a:r>
              <a:rPr lang="en-US" sz="3200" b="1" i="1" u="sng" dirty="0">
                <a:effectLst/>
                <a:latin typeface="Times New Roman" panose="02020603050405020304" pitchFamily="18" charset="0"/>
                <a:ea typeface="Calibri" panose="020F0502020204030204" pitchFamily="34" charset="0"/>
                <a:cs typeface="Calibri" panose="020F0502020204030204" pitchFamily="34" charset="0"/>
              </a:rPr>
              <a:t>my soul knows it</a:t>
            </a:r>
            <a:r>
              <a:rPr lang="en-US" sz="3200" i="1" dirty="0">
                <a:effectLst/>
                <a:latin typeface="Times New Roman" panose="02020603050405020304" pitchFamily="18" charset="0"/>
                <a:ea typeface="Calibri" panose="020F0502020204030204" pitchFamily="34" charset="0"/>
                <a:cs typeface="Calibri" panose="020F0502020204030204" pitchFamily="34" charset="0"/>
              </a:rPr>
              <a:t> very well.</a:t>
            </a:r>
            <a:r>
              <a:rPr lang="en-US" sz="3200" dirty="0">
                <a:effectLst/>
                <a:latin typeface="Times New Roman" panose="02020603050405020304" pitchFamily="18" charset="0"/>
                <a:ea typeface="Calibri" panose="020F0502020204030204" pitchFamily="34" charset="0"/>
                <a:cs typeface="Calibri" panose="020F0502020204030204" pitchFamily="34" charset="0"/>
              </a:rPr>
              <a:t> </a:t>
            </a:r>
            <a:endParaRPr lang="en-US" sz="32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4275475607"/>
      </p:ext>
    </p:extLst>
  </p:cSld>
  <p:clrMapOvr>
    <a:masterClrMapping/>
  </p:clrMapOvr>
  <p:transition spd="slow"/>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895BCEE-0B65-47DE-85EC-DAAC746F332A}"/>
              </a:ext>
            </a:extLst>
          </p:cNvPr>
          <p:cNvSpPr txBox="1"/>
          <p:nvPr/>
        </p:nvSpPr>
        <p:spPr>
          <a:xfrm>
            <a:off x="76200" y="304800"/>
            <a:ext cx="9067800" cy="5016758"/>
          </a:xfrm>
          <a:prstGeom prst="rect">
            <a:avLst/>
          </a:prstGeom>
          <a:noFill/>
        </p:spPr>
        <p:txBody>
          <a:bodyPr wrap="square">
            <a:spAutoFit/>
          </a:bodyPr>
          <a:lstStyle/>
          <a:p>
            <a:pPr marL="0" marR="0">
              <a:spcBef>
                <a:spcPts val="0"/>
              </a:spcBef>
              <a:spcAft>
                <a:spcPts val="0"/>
              </a:spcAft>
            </a:pPr>
            <a:r>
              <a:rPr lang="en-US" sz="3200" b="1" dirty="0">
                <a:effectLst/>
                <a:latin typeface="Times New Roman" panose="02020603050405020304" pitchFamily="18" charset="0"/>
                <a:ea typeface="Calibri" panose="020F0502020204030204" pitchFamily="34" charset="0"/>
                <a:cs typeface="Calibri" panose="020F0502020204030204" pitchFamily="34" charset="0"/>
              </a:rPr>
              <a:t>	</a:t>
            </a:r>
            <a:endParaRPr lang="en-US" sz="32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3200" b="1" dirty="0" err="1">
                <a:effectLst/>
                <a:latin typeface="Times New Roman" panose="02020603050405020304" pitchFamily="18" charset="0"/>
                <a:ea typeface="Calibri" panose="020F0502020204030204" pitchFamily="34" charset="0"/>
                <a:cs typeface="Calibri" panose="020F0502020204030204" pitchFamily="34" charset="0"/>
              </a:rPr>
              <a:t>Psa</a:t>
            </a:r>
            <a:r>
              <a:rPr lang="en-US" sz="3200" b="1" dirty="0">
                <a:effectLst/>
                <a:latin typeface="Times New Roman" panose="02020603050405020304" pitchFamily="18" charset="0"/>
                <a:ea typeface="Calibri" panose="020F0502020204030204" pitchFamily="34" charset="0"/>
                <a:cs typeface="Calibri" panose="020F0502020204030204" pitchFamily="34" charset="0"/>
              </a:rPr>
              <a:t> 139:13-14 - </a:t>
            </a:r>
            <a:r>
              <a:rPr lang="en-US" sz="3200" i="1" dirty="0">
                <a:effectLst/>
                <a:latin typeface="Times New Roman" panose="02020603050405020304" pitchFamily="18" charset="0"/>
                <a:ea typeface="Calibri" panose="020F0502020204030204" pitchFamily="34" charset="0"/>
                <a:cs typeface="Calibri" panose="020F0502020204030204" pitchFamily="34" charset="0"/>
              </a:rPr>
              <a:t>For You formed my inward parts; You knitted me together in my mother’s womb.</a:t>
            </a:r>
            <a:r>
              <a:rPr lang="en-US" sz="3200" b="1" dirty="0">
                <a:effectLst/>
                <a:latin typeface="Times New Roman" panose="02020603050405020304" pitchFamily="18" charset="0"/>
                <a:ea typeface="Calibri" panose="020F0502020204030204" pitchFamily="34" charset="0"/>
                <a:cs typeface="Calibri" panose="020F0502020204030204" pitchFamily="34" charset="0"/>
              </a:rPr>
              <a:t> </a:t>
            </a:r>
            <a:r>
              <a:rPr lang="en-US" sz="3200" i="1" dirty="0">
                <a:effectLst/>
                <a:latin typeface="Times New Roman" panose="02020603050405020304" pitchFamily="18" charset="0"/>
                <a:ea typeface="Calibri" panose="020F0502020204030204" pitchFamily="34" charset="0"/>
                <a:cs typeface="Calibri" panose="020F0502020204030204" pitchFamily="34" charset="0"/>
              </a:rPr>
              <a:t>I praise You, for I am fearfully and wonderfully made. </a:t>
            </a:r>
            <a:r>
              <a:rPr lang="en-US" sz="3200" b="1" i="1" u="sng" dirty="0">
                <a:effectLst/>
                <a:latin typeface="Times New Roman" panose="02020603050405020304" pitchFamily="18" charset="0"/>
                <a:ea typeface="Calibri" panose="020F0502020204030204" pitchFamily="34" charset="0"/>
                <a:cs typeface="Calibri" panose="020F0502020204030204" pitchFamily="34" charset="0"/>
              </a:rPr>
              <a:t>Wonderful are Your works</a:t>
            </a:r>
            <a:r>
              <a:rPr lang="en-US" sz="3200" i="1" dirty="0">
                <a:effectLst/>
                <a:latin typeface="Times New Roman" panose="02020603050405020304" pitchFamily="18" charset="0"/>
                <a:ea typeface="Calibri" panose="020F0502020204030204" pitchFamily="34" charset="0"/>
                <a:cs typeface="Calibri" panose="020F0502020204030204" pitchFamily="34" charset="0"/>
              </a:rPr>
              <a:t>; </a:t>
            </a:r>
            <a:r>
              <a:rPr lang="en-US" sz="3200" b="1" i="1" u="sng" dirty="0">
                <a:effectLst/>
                <a:latin typeface="Times New Roman" panose="02020603050405020304" pitchFamily="18" charset="0"/>
                <a:ea typeface="Calibri" panose="020F0502020204030204" pitchFamily="34" charset="0"/>
                <a:cs typeface="Calibri" panose="020F0502020204030204" pitchFamily="34" charset="0"/>
              </a:rPr>
              <a:t>my soul knows it</a:t>
            </a:r>
            <a:r>
              <a:rPr lang="en-US" sz="3200" i="1" dirty="0">
                <a:effectLst/>
                <a:latin typeface="Times New Roman" panose="02020603050405020304" pitchFamily="18" charset="0"/>
                <a:ea typeface="Calibri" panose="020F0502020204030204" pitchFamily="34" charset="0"/>
                <a:cs typeface="Calibri" panose="020F0502020204030204" pitchFamily="34" charset="0"/>
              </a:rPr>
              <a:t> very well.</a:t>
            </a:r>
            <a:r>
              <a:rPr lang="en-US" sz="3200" dirty="0">
                <a:effectLst/>
                <a:latin typeface="Times New Roman" panose="02020603050405020304" pitchFamily="18" charset="0"/>
                <a:ea typeface="Calibri" panose="020F0502020204030204" pitchFamily="34" charset="0"/>
                <a:cs typeface="Calibri" panose="020F0502020204030204" pitchFamily="34" charset="0"/>
              </a:rPr>
              <a:t> </a:t>
            </a:r>
          </a:p>
          <a:p>
            <a:pPr marL="457200" marR="0">
              <a:spcBef>
                <a:spcPts val="0"/>
              </a:spcBef>
              <a:spcAft>
                <a:spcPts val="0"/>
              </a:spcAft>
            </a:pPr>
            <a:endParaRPr lang="en-US" sz="3200" dirty="0">
              <a:latin typeface="Times New Roman" panose="02020603050405020304" pitchFamily="18" charset="0"/>
              <a:ea typeface="Calibri" panose="020F0502020204030204" pitchFamily="34" charset="0"/>
              <a:cs typeface="Calibri" panose="020F0502020204030204" pitchFamily="34" charset="0"/>
            </a:endParaRPr>
          </a:p>
          <a:p>
            <a:pPr marL="457200"/>
            <a:r>
              <a:rPr lang="en-US" sz="3200" b="1" dirty="0" err="1">
                <a:effectLst/>
                <a:latin typeface="Times New Roman" panose="02020603050405020304" pitchFamily="18" charset="0"/>
                <a:ea typeface="Calibri" panose="020F0502020204030204" pitchFamily="34" charset="0"/>
                <a:cs typeface="Calibri" panose="020F0502020204030204" pitchFamily="34" charset="0"/>
              </a:rPr>
              <a:t>Jer</a:t>
            </a:r>
            <a:r>
              <a:rPr lang="en-US" sz="3200" b="1" dirty="0">
                <a:effectLst/>
                <a:latin typeface="Times New Roman" panose="02020603050405020304" pitchFamily="18" charset="0"/>
                <a:ea typeface="Calibri" panose="020F0502020204030204" pitchFamily="34" charset="0"/>
                <a:cs typeface="Calibri" panose="020F0502020204030204" pitchFamily="34" charset="0"/>
              </a:rPr>
              <a:t> 17:9 -</a:t>
            </a:r>
            <a:r>
              <a:rPr lang="en-US" sz="3200" b="1" baseline="30000" dirty="0">
                <a:effectLst/>
                <a:latin typeface="Times New Roman" panose="02020603050405020304" pitchFamily="18" charset="0"/>
                <a:ea typeface="Calibri" panose="020F0502020204030204" pitchFamily="34" charset="0"/>
                <a:cs typeface="Calibri" panose="020F0502020204030204" pitchFamily="34" charset="0"/>
              </a:rPr>
              <a:t> </a:t>
            </a:r>
            <a:r>
              <a:rPr lang="en-US" sz="3200" i="1" dirty="0">
                <a:effectLst/>
                <a:latin typeface="Times New Roman" panose="02020603050405020304" pitchFamily="18" charset="0"/>
                <a:ea typeface="Calibri" panose="020F0502020204030204" pitchFamily="34" charset="0"/>
                <a:cs typeface="Calibri" panose="020F0502020204030204" pitchFamily="34" charset="0"/>
              </a:rPr>
              <a:t>The heart is deceitful above all things, and desperately wicked: who can know it?</a:t>
            </a:r>
            <a:r>
              <a:rPr lang="en-US" sz="3200" dirty="0">
                <a:effectLst/>
                <a:latin typeface="Times New Roman" panose="02020603050405020304" pitchFamily="18" charset="0"/>
                <a:ea typeface="Calibri" panose="020F0502020204030204" pitchFamily="34" charset="0"/>
                <a:cs typeface="Calibri" panose="020F0502020204030204" pitchFamily="34" charset="0"/>
              </a:rPr>
              <a:t> </a:t>
            </a:r>
            <a:endParaRPr lang="en-US" sz="3200" dirty="0">
              <a:effectLst/>
              <a:latin typeface="Calibri" panose="020F0502020204030204" pitchFamily="34" charset="0"/>
              <a:ea typeface="Calibri" panose="020F0502020204030204" pitchFamily="34" charset="0"/>
            </a:endParaRPr>
          </a:p>
          <a:p>
            <a:pPr marL="457200" marR="0">
              <a:spcBef>
                <a:spcPts val="0"/>
              </a:spcBef>
              <a:spcAft>
                <a:spcPts val="0"/>
              </a:spcAft>
            </a:pPr>
            <a:endParaRPr lang="en-US" sz="32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4016278505"/>
      </p:ext>
    </p:extLst>
  </p:cSld>
  <p:clrMapOvr>
    <a:masterClrMapping/>
  </p:clrMapOvr>
  <p:transition spd="slow"/>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895BCEE-0B65-47DE-85EC-DAAC746F332A}"/>
              </a:ext>
            </a:extLst>
          </p:cNvPr>
          <p:cNvSpPr txBox="1"/>
          <p:nvPr/>
        </p:nvSpPr>
        <p:spPr>
          <a:xfrm>
            <a:off x="76200" y="304800"/>
            <a:ext cx="9067800" cy="6001643"/>
          </a:xfrm>
          <a:prstGeom prst="rect">
            <a:avLst/>
          </a:prstGeom>
          <a:noFill/>
        </p:spPr>
        <p:txBody>
          <a:bodyPr wrap="square">
            <a:spAutoFit/>
          </a:bodyPr>
          <a:lstStyle/>
          <a:p>
            <a:pPr marL="457200" marR="0">
              <a:spcBef>
                <a:spcPts val="0"/>
              </a:spcBef>
              <a:spcAft>
                <a:spcPts val="0"/>
              </a:spcAft>
            </a:pPr>
            <a:endParaRPr lang="en-US" sz="3200" b="1" dirty="0">
              <a:effectLst/>
              <a:latin typeface="Times New Roman" panose="02020603050405020304" pitchFamily="18" charset="0"/>
              <a:ea typeface="Calibri" panose="020F0502020204030204" pitchFamily="34" charset="0"/>
              <a:cs typeface="Calibri" panose="020F0502020204030204" pitchFamily="34" charset="0"/>
            </a:endParaRPr>
          </a:p>
          <a:p>
            <a:pPr marL="457200" marR="0">
              <a:spcBef>
                <a:spcPts val="0"/>
              </a:spcBef>
              <a:spcAft>
                <a:spcPts val="0"/>
              </a:spcAft>
            </a:pPr>
            <a:r>
              <a:rPr lang="en-US" sz="3200" b="1" dirty="0" err="1">
                <a:effectLst/>
                <a:latin typeface="Times New Roman" panose="02020603050405020304" pitchFamily="18" charset="0"/>
                <a:ea typeface="Calibri" panose="020F0502020204030204" pitchFamily="34" charset="0"/>
                <a:cs typeface="Calibri" panose="020F0502020204030204" pitchFamily="34" charset="0"/>
              </a:rPr>
              <a:t>Psa</a:t>
            </a:r>
            <a:r>
              <a:rPr lang="en-US" sz="3200" b="1" dirty="0">
                <a:effectLst/>
                <a:latin typeface="Times New Roman" panose="02020603050405020304" pitchFamily="18" charset="0"/>
                <a:ea typeface="Calibri" panose="020F0502020204030204" pitchFamily="34" charset="0"/>
                <a:cs typeface="Calibri" panose="020F0502020204030204" pitchFamily="34" charset="0"/>
              </a:rPr>
              <a:t> 139:13-14 - </a:t>
            </a:r>
            <a:r>
              <a:rPr lang="en-US" sz="3200" i="1" dirty="0">
                <a:effectLst/>
                <a:latin typeface="Times New Roman" panose="02020603050405020304" pitchFamily="18" charset="0"/>
                <a:ea typeface="Calibri" panose="020F0502020204030204" pitchFamily="34" charset="0"/>
                <a:cs typeface="Calibri" panose="020F0502020204030204" pitchFamily="34" charset="0"/>
              </a:rPr>
              <a:t>For You formed my inward parts; You knitted me together in my mother’s womb.</a:t>
            </a:r>
            <a:r>
              <a:rPr lang="en-US" sz="3200" b="1" dirty="0">
                <a:effectLst/>
                <a:latin typeface="Times New Roman" panose="02020603050405020304" pitchFamily="18" charset="0"/>
                <a:ea typeface="Calibri" panose="020F0502020204030204" pitchFamily="34" charset="0"/>
                <a:cs typeface="Calibri" panose="020F0502020204030204" pitchFamily="34" charset="0"/>
              </a:rPr>
              <a:t> </a:t>
            </a:r>
            <a:r>
              <a:rPr lang="en-US" sz="3200" i="1" dirty="0">
                <a:effectLst/>
                <a:latin typeface="Times New Roman" panose="02020603050405020304" pitchFamily="18" charset="0"/>
                <a:ea typeface="Calibri" panose="020F0502020204030204" pitchFamily="34" charset="0"/>
                <a:cs typeface="Calibri" panose="020F0502020204030204" pitchFamily="34" charset="0"/>
              </a:rPr>
              <a:t>I praise You, for I am fearfully and wonderfully made. </a:t>
            </a:r>
            <a:r>
              <a:rPr lang="en-US" sz="3200" b="1" i="1" u="sng" dirty="0">
                <a:effectLst/>
                <a:latin typeface="Times New Roman" panose="02020603050405020304" pitchFamily="18" charset="0"/>
                <a:ea typeface="Calibri" panose="020F0502020204030204" pitchFamily="34" charset="0"/>
                <a:cs typeface="Calibri" panose="020F0502020204030204" pitchFamily="34" charset="0"/>
              </a:rPr>
              <a:t>Wonderful are Your works</a:t>
            </a:r>
            <a:r>
              <a:rPr lang="en-US" sz="3200" i="1" dirty="0">
                <a:effectLst/>
                <a:latin typeface="Times New Roman" panose="02020603050405020304" pitchFamily="18" charset="0"/>
                <a:ea typeface="Calibri" panose="020F0502020204030204" pitchFamily="34" charset="0"/>
                <a:cs typeface="Calibri" panose="020F0502020204030204" pitchFamily="34" charset="0"/>
              </a:rPr>
              <a:t>; </a:t>
            </a:r>
            <a:r>
              <a:rPr lang="en-US" sz="3200" b="1" i="1" u="sng" dirty="0">
                <a:effectLst/>
                <a:latin typeface="Times New Roman" panose="02020603050405020304" pitchFamily="18" charset="0"/>
                <a:ea typeface="Calibri" panose="020F0502020204030204" pitchFamily="34" charset="0"/>
                <a:cs typeface="Calibri" panose="020F0502020204030204" pitchFamily="34" charset="0"/>
              </a:rPr>
              <a:t>my soul knows it</a:t>
            </a:r>
            <a:r>
              <a:rPr lang="en-US" sz="3200" i="1" dirty="0">
                <a:effectLst/>
                <a:latin typeface="Times New Roman" panose="02020603050405020304" pitchFamily="18" charset="0"/>
                <a:ea typeface="Calibri" panose="020F0502020204030204" pitchFamily="34" charset="0"/>
                <a:cs typeface="Calibri" panose="020F0502020204030204" pitchFamily="34" charset="0"/>
              </a:rPr>
              <a:t> very well.</a:t>
            </a:r>
            <a:r>
              <a:rPr lang="en-US" sz="3200" dirty="0">
                <a:effectLst/>
                <a:latin typeface="Times New Roman" panose="02020603050405020304" pitchFamily="18" charset="0"/>
                <a:ea typeface="Calibri" panose="020F0502020204030204" pitchFamily="34" charset="0"/>
                <a:cs typeface="Calibri" panose="020F0502020204030204" pitchFamily="34" charset="0"/>
              </a:rPr>
              <a:t> </a:t>
            </a:r>
          </a:p>
          <a:p>
            <a:pPr marL="457200" marR="0">
              <a:spcBef>
                <a:spcPts val="0"/>
              </a:spcBef>
              <a:spcAft>
                <a:spcPts val="0"/>
              </a:spcAft>
            </a:pPr>
            <a:endParaRPr lang="en-US" sz="3200" dirty="0">
              <a:latin typeface="Times New Roman" panose="02020603050405020304" pitchFamily="18" charset="0"/>
              <a:ea typeface="Calibri" panose="020F0502020204030204" pitchFamily="34" charset="0"/>
              <a:cs typeface="Calibri" panose="020F0502020204030204" pitchFamily="34" charset="0"/>
            </a:endParaRPr>
          </a:p>
          <a:p>
            <a:pPr marL="457200"/>
            <a:r>
              <a:rPr lang="en-US" sz="3200" b="1" dirty="0" err="1">
                <a:effectLst/>
                <a:latin typeface="Times New Roman" panose="02020603050405020304" pitchFamily="18" charset="0"/>
                <a:ea typeface="Calibri" panose="020F0502020204030204" pitchFamily="34" charset="0"/>
                <a:cs typeface="Calibri" panose="020F0502020204030204" pitchFamily="34" charset="0"/>
              </a:rPr>
              <a:t>Jer</a:t>
            </a:r>
            <a:r>
              <a:rPr lang="en-US" sz="3200" b="1" dirty="0">
                <a:effectLst/>
                <a:latin typeface="Times New Roman" panose="02020603050405020304" pitchFamily="18" charset="0"/>
                <a:ea typeface="Calibri" panose="020F0502020204030204" pitchFamily="34" charset="0"/>
                <a:cs typeface="Calibri" panose="020F0502020204030204" pitchFamily="34" charset="0"/>
              </a:rPr>
              <a:t> 17:9 -</a:t>
            </a:r>
            <a:r>
              <a:rPr lang="en-US" sz="3200" b="1" baseline="30000" dirty="0">
                <a:effectLst/>
                <a:latin typeface="Times New Roman" panose="02020603050405020304" pitchFamily="18" charset="0"/>
                <a:ea typeface="Calibri" panose="020F0502020204030204" pitchFamily="34" charset="0"/>
                <a:cs typeface="Calibri" panose="020F0502020204030204" pitchFamily="34" charset="0"/>
              </a:rPr>
              <a:t> </a:t>
            </a:r>
            <a:r>
              <a:rPr lang="en-US" sz="3200" i="1" dirty="0">
                <a:effectLst/>
                <a:latin typeface="Times New Roman" panose="02020603050405020304" pitchFamily="18" charset="0"/>
                <a:ea typeface="Calibri" panose="020F0502020204030204" pitchFamily="34" charset="0"/>
                <a:cs typeface="Calibri" panose="020F0502020204030204" pitchFamily="34" charset="0"/>
              </a:rPr>
              <a:t>The heart is deceitful above all things, and desperately wicked: who can know it?</a:t>
            </a:r>
            <a:r>
              <a:rPr lang="en-US" sz="3200" dirty="0">
                <a:effectLst/>
                <a:latin typeface="Times New Roman" panose="02020603050405020304" pitchFamily="18" charset="0"/>
                <a:ea typeface="Calibri" panose="020F0502020204030204" pitchFamily="34" charset="0"/>
                <a:cs typeface="Calibri" panose="020F0502020204030204" pitchFamily="34" charset="0"/>
              </a:rPr>
              <a:t> </a:t>
            </a:r>
            <a:endParaRPr lang="en-US" sz="3200" dirty="0">
              <a:latin typeface="Times New Roman" panose="02020603050405020304" pitchFamily="18" charset="0"/>
              <a:ea typeface="Calibri" panose="020F0502020204030204" pitchFamily="34" charset="0"/>
              <a:cs typeface="Calibri" panose="020F0502020204030204" pitchFamily="34" charset="0"/>
            </a:endParaRPr>
          </a:p>
          <a:p>
            <a:pPr marL="0" marR="0">
              <a:spcBef>
                <a:spcPts val="0"/>
              </a:spcBef>
              <a:spcAft>
                <a:spcPts val="0"/>
              </a:spcAft>
            </a:pPr>
            <a:r>
              <a:rPr lang="en-US" sz="3200" dirty="0">
                <a:effectLst/>
                <a:latin typeface="Times New Roman" panose="02020603050405020304" pitchFamily="18" charset="0"/>
                <a:ea typeface="Calibri" panose="020F0502020204030204" pitchFamily="34" charset="0"/>
                <a:cs typeface="Calibri" panose="020F0502020204030204" pitchFamily="34" charset="0"/>
              </a:rPr>
              <a:t> </a:t>
            </a:r>
            <a:endParaRPr lang="en-US" sz="3200" dirty="0">
              <a:effectLst/>
              <a:latin typeface="Calibri" panose="020F0502020204030204" pitchFamily="34" charset="0"/>
              <a:ea typeface="Calibri" panose="020F0502020204030204" pitchFamily="34" charset="0"/>
            </a:endParaRPr>
          </a:p>
          <a:p>
            <a:pPr marL="457200"/>
            <a:endParaRPr lang="en-US" sz="3200" dirty="0">
              <a:effectLst/>
              <a:latin typeface="Calibri" panose="020F0502020204030204" pitchFamily="34" charset="0"/>
              <a:ea typeface="Calibri" panose="020F0502020204030204" pitchFamily="34" charset="0"/>
            </a:endParaRPr>
          </a:p>
          <a:p>
            <a:pPr marL="457200" marR="0">
              <a:spcBef>
                <a:spcPts val="0"/>
              </a:spcBef>
              <a:spcAft>
                <a:spcPts val="0"/>
              </a:spcAft>
            </a:pPr>
            <a:endParaRPr lang="en-US" sz="32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1073195275"/>
      </p:ext>
    </p:extLst>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895BCEE-0B65-47DE-85EC-DAAC746F332A}"/>
              </a:ext>
            </a:extLst>
          </p:cNvPr>
          <p:cNvSpPr txBox="1"/>
          <p:nvPr/>
        </p:nvSpPr>
        <p:spPr>
          <a:xfrm>
            <a:off x="76200" y="304800"/>
            <a:ext cx="9067800" cy="1569660"/>
          </a:xfrm>
          <a:prstGeom prst="rect">
            <a:avLst/>
          </a:prstGeom>
          <a:noFill/>
        </p:spPr>
        <p:txBody>
          <a:bodyPr wrap="square">
            <a:spAutoFit/>
          </a:bodyPr>
          <a:lstStyle/>
          <a:p>
            <a:pPr marL="0" marR="0">
              <a:spcBef>
                <a:spcPts val="0"/>
              </a:spcBef>
              <a:spcAft>
                <a:spcPts val="0"/>
              </a:spcAft>
            </a:pPr>
            <a:r>
              <a:rPr lang="en-US" sz="3200" b="1" dirty="0">
                <a:effectLst/>
                <a:latin typeface="Times New Roman" panose="02020603050405020304" pitchFamily="18" charset="0"/>
                <a:ea typeface="Calibri" panose="020F0502020204030204" pitchFamily="34" charset="0"/>
                <a:cs typeface="Calibri" panose="020F0502020204030204" pitchFamily="34" charset="0"/>
              </a:rPr>
              <a:t>	</a:t>
            </a:r>
            <a:r>
              <a:rPr lang="en-US" sz="3200" i="1" dirty="0">
                <a:effectLst/>
                <a:latin typeface="Times New Roman" panose="02020603050405020304" pitchFamily="18" charset="0"/>
                <a:ea typeface="Calibri" panose="020F0502020204030204" pitchFamily="34" charset="0"/>
                <a:cs typeface="Calibri" panose="020F0502020204030204" pitchFamily="34" charset="0"/>
              </a:rPr>
              <a:t>		</a:t>
            </a:r>
            <a:endParaRPr lang="en-US" sz="3200" dirty="0">
              <a:effectLst/>
              <a:latin typeface="Calibri" panose="020F0502020204030204" pitchFamily="34" charset="0"/>
              <a:ea typeface="Calibri" panose="020F0502020204030204" pitchFamily="34" charset="0"/>
            </a:endParaRPr>
          </a:p>
          <a:p>
            <a:pPr lvl="1"/>
            <a:r>
              <a:rPr lang="en-US" sz="3200" b="1" dirty="0" err="1">
                <a:effectLst/>
                <a:latin typeface="Times New Roman" panose="02020603050405020304" pitchFamily="18" charset="0"/>
                <a:ea typeface="Calibri" panose="020F0502020204030204" pitchFamily="34" charset="0"/>
                <a:cs typeface="Calibri" panose="020F0502020204030204" pitchFamily="34" charset="0"/>
              </a:rPr>
              <a:t>Psa</a:t>
            </a:r>
            <a:r>
              <a:rPr lang="en-US" sz="3200" b="1" dirty="0">
                <a:effectLst/>
                <a:latin typeface="Times New Roman" panose="02020603050405020304" pitchFamily="18" charset="0"/>
                <a:ea typeface="Calibri" panose="020F0502020204030204" pitchFamily="34" charset="0"/>
                <a:cs typeface="Calibri" panose="020F0502020204030204" pitchFamily="34" charset="0"/>
              </a:rPr>
              <a:t> 51:5 - </a:t>
            </a:r>
            <a:r>
              <a:rPr lang="en-US" sz="3200" i="1" dirty="0">
                <a:effectLst/>
                <a:latin typeface="Times New Roman" panose="02020603050405020304" pitchFamily="18" charset="0"/>
                <a:ea typeface="Calibri" panose="020F0502020204030204" pitchFamily="34" charset="0"/>
                <a:cs typeface="Calibri" panose="020F0502020204030204" pitchFamily="34" charset="0"/>
              </a:rPr>
              <a:t>Behold, </a:t>
            </a:r>
            <a:r>
              <a:rPr lang="en-US" sz="3200" b="1" i="1" u="sng" dirty="0">
                <a:effectLst/>
                <a:latin typeface="Times New Roman" panose="02020603050405020304" pitchFamily="18" charset="0"/>
                <a:ea typeface="Calibri" panose="020F0502020204030204" pitchFamily="34" charset="0"/>
                <a:cs typeface="Calibri" panose="020F0502020204030204" pitchFamily="34" charset="0"/>
              </a:rPr>
              <a:t>I was brought forth in </a:t>
            </a:r>
          </a:p>
          <a:p>
            <a:pPr lvl="1"/>
            <a:r>
              <a:rPr lang="en-US" sz="3200" b="1" i="1" u="sng" dirty="0">
                <a:effectLst/>
                <a:latin typeface="Times New Roman" panose="02020603050405020304" pitchFamily="18" charset="0"/>
                <a:ea typeface="Calibri" panose="020F0502020204030204" pitchFamily="34" charset="0"/>
                <a:cs typeface="Calibri" panose="020F0502020204030204" pitchFamily="34" charset="0"/>
              </a:rPr>
              <a:t>iniquity</a:t>
            </a:r>
            <a:r>
              <a:rPr lang="en-US" sz="3200" i="1" dirty="0">
                <a:effectLst/>
                <a:latin typeface="Times New Roman" panose="02020603050405020304" pitchFamily="18" charset="0"/>
                <a:ea typeface="Calibri" panose="020F0502020204030204" pitchFamily="34" charset="0"/>
                <a:cs typeface="Calibri" panose="020F0502020204030204" pitchFamily="34" charset="0"/>
              </a:rPr>
              <a:t>, and </a:t>
            </a:r>
            <a:r>
              <a:rPr lang="en-US" sz="3200" b="1" i="1" u="sng" dirty="0">
                <a:effectLst/>
                <a:latin typeface="Times New Roman" panose="02020603050405020304" pitchFamily="18" charset="0"/>
                <a:ea typeface="Calibri" panose="020F0502020204030204" pitchFamily="34" charset="0"/>
                <a:cs typeface="Calibri" panose="020F0502020204030204" pitchFamily="34" charset="0"/>
              </a:rPr>
              <a:t>in sin did my mother conceive me</a:t>
            </a:r>
            <a:r>
              <a:rPr lang="en-US" sz="3200" i="1" dirty="0">
                <a:effectLst/>
                <a:latin typeface="Times New Roman" panose="02020603050405020304" pitchFamily="18" charset="0"/>
                <a:ea typeface="Calibri" panose="020F0502020204030204" pitchFamily="34" charset="0"/>
                <a:cs typeface="Calibri" panose="020F0502020204030204" pitchFamily="34" charset="0"/>
              </a:rPr>
              <a:t>.</a:t>
            </a:r>
            <a:r>
              <a:rPr lang="en-US" sz="3200" dirty="0">
                <a:effectLst/>
                <a:latin typeface="Times New Roman" panose="02020603050405020304" pitchFamily="18" charset="0"/>
                <a:ea typeface="Calibri" panose="020F0502020204030204" pitchFamily="34" charset="0"/>
                <a:cs typeface="Calibri" panose="020F0502020204030204" pitchFamily="34" charset="0"/>
              </a:rPr>
              <a:t>  </a:t>
            </a:r>
            <a:endParaRPr lang="en-US" sz="32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950226372"/>
      </p:ext>
    </p:extLst>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895BCEE-0B65-47DE-85EC-DAAC746F332A}"/>
              </a:ext>
            </a:extLst>
          </p:cNvPr>
          <p:cNvSpPr txBox="1"/>
          <p:nvPr/>
        </p:nvSpPr>
        <p:spPr>
          <a:xfrm>
            <a:off x="76200" y="304800"/>
            <a:ext cx="8382000" cy="4524315"/>
          </a:xfrm>
          <a:prstGeom prst="rect">
            <a:avLst/>
          </a:prstGeom>
          <a:noFill/>
        </p:spPr>
        <p:txBody>
          <a:bodyPr wrap="square">
            <a:spAutoFit/>
          </a:bodyPr>
          <a:lstStyle/>
          <a:p>
            <a:pPr marL="487680" marR="0" indent="-30480">
              <a:spcBef>
                <a:spcPts val="0"/>
              </a:spcBef>
              <a:spcAft>
                <a:spcPts val="0"/>
              </a:spcAft>
            </a:pPr>
            <a:endParaRPr lang="en-US" sz="3200" b="1" dirty="0">
              <a:effectLst/>
              <a:latin typeface="Times New Roman" panose="02020603050405020304" pitchFamily="18" charset="0"/>
              <a:ea typeface="Calibri" panose="020F0502020204030204" pitchFamily="34" charset="0"/>
              <a:cs typeface="Calibri" panose="020F0502020204030204" pitchFamily="34" charset="0"/>
            </a:endParaRPr>
          </a:p>
          <a:p>
            <a:pPr marL="487680" marR="0" indent="-30480">
              <a:spcBef>
                <a:spcPts val="0"/>
              </a:spcBef>
              <a:spcAft>
                <a:spcPts val="0"/>
              </a:spcAft>
            </a:pPr>
            <a:r>
              <a:rPr lang="en-US" sz="3200" b="1" dirty="0">
                <a:effectLst/>
                <a:latin typeface="Times New Roman" panose="02020603050405020304" pitchFamily="18" charset="0"/>
                <a:ea typeface="Calibri" panose="020F0502020204030204" pitchFamily="34" charset="0"/>
                <a:cs typeface="Calibri" panose="020F0502020204030204" pitchFamily="34" charset="0"/>
              </a:rPr>
              <a:t>Matt 15:10-20 - </a:t>
            </a:r>
            <a:r>
              <a:rPr lang="en-US" sz="3200" i="1" dirty="0">
                <a:effectLst/>
                <a:latin typeface="Times New Roman" panose="02020603050405020304" pitchFamily="18" charset="0"/>
                <a:ea typeface="Calibri" panose="020F0502020204030204" pitchFamily="34" charset="0"/>
                <a:cs typeface="Calibri" panose="020F0502020204030204" pitchFamily="34" charset="0"/>
              </a:rPr>
              <a:t>And He called the people to Him and said to them, “Hear and understand: </a:t>
            </a:r>
          </a:p>
          <a:p>
            <a:pPr marL="487680" marR="0" indent="-30480">
              <a:spcBef>
                <a:spcPts val="0"/>
              </a:spcBef>
              <a:spcAft>
                <a:spcPts val="0"/>
              </a:spcAft>
            </a:pPr>
            <a:r>
              <a:rPr lang="en-US" sz="3200" i="1" baseline="30000" dirty="0">
                <a:latin typeface="Times New Roman" panose="02020603050405020304" pitchFamily="18" charset="0"/>
                <a:ea typeface="Calibri" panose="020F0502020204030204" pitchFamily="34" charset="0"/>
                <a:cs typeface="Calibri" panose="020F0502020204030204" pitchFamily="34" charset="0"/>
              </a:rPr>
              <a:t>	</a:t>
            </a:r>
            <a:r>
              <a:rPr lang="en-US" sz="3200" baseline="30000" dirty="0">
                <a:effectLst/>
                <a:latin typeface="Times New Roman" panose="02020603050405020304" pitchFamily="18" charset="0"/>
                <a:ea typeface="Calibri" panose="020F0502020204030204" pitchFamily="34" charset="0"/>
                <a:cs typeface="Calibri" panose="020F0502020204030204" pitchFamily="34" charset="0"/>
              </a:rPr>
              <a:t>11</a:t>
            </a:r>
            <a:r>
              <a:rPr lang="en-US" sz="3200" i="1" dirty="0">
                <a:effectLst/>
                <a:latin typeface="Times New Roman" panose="02020603050405020304" pitchFamily="18" charset="0"/>
                <a:ea typeface="Calibri" panose="020F0502020204030204" pitchFamily="34" charset="0"/>
                <a:cs typeface="Calibri" panose="020F0502020204030204" pitchFamily="34" charset="0"/>
              </a:rPr>
              <a:t>it is not what goes into the mouth that defiles a person, but what comes out of the mouth; this defiles a person.” </a:t>
            </a:r>
            <a:r>
              <a:rPr lang="en-US" sz="3200" baseline="30000" dirty="0">
                <a:effectLst/>
                <a:latin typeface="Times New Roman" panose="02020603050405020304" pitchFamily="18" charset="0"/>
                <a:ea typeface="Calibri" panose="020F0502020204030204" pitchFamily="34" charset="0"/>
                <a:cs typeface="Calibri" panose="020F0502020204030204" pitchFamily="34" charset="0"/>
              </a:rPr>
              <a:t>12</a:t>
            </a:r>
            <a:r>
              <a:rPr lang="en-US" sz="3200" i="1" dirty="0">
                <a:effectLst/>
                <a:latin typeface="Times New Roman" panose="02020603050405020304" pitchFamily="18" charset="0"/>
                <a:ea typeface="Calibri" panose="020F0502020204030204" pitchFamily="34" charset="0"/>
                <a:cs typeface="Calibri" panose="020F0502020204030204" pitchFamily="34" charset="0"/>
              </a:rPr>
              <a:t>Then the disciples came and said to Him, “Do you know that the Pharisees were offended when they heard this saying?” </a:t>
            </a:r>
          </a:p>
        </p:txBody>
      </p:sp>
    </p:spTree>
    <p:extLst>
      <p:ext uri="{BB962C8B-B14F-4D97-AF65-F5344CB8AC3E}">
        <p14:creationId xmlns:p14="http://schemas.microsoft.com/office/powerpoint/2010/main" val="351919858"/>
      </p:ext>
    </p:extLst>
  </p:cSld>
  <p:clrMapOvr>
    <a:masterClrMapping/>
  </p:clrMapOvr>
  <p:transition spd="slow"/>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895BCEE-0B65-47DE-85EC-DAAC746F332A}"/>
              </a:ext>
            </a:extLst>
          </p:cNvPr>
          <p:cNvSpPr txBox="1"/>
          <p:nvPr/>
        </p:nvSpPr>
        <p:spPr>
          <a:xfrm>
            <a:off x="76200" y="304800"/>
            <a:ext cx="8839200" cy="3046988"/>
          </a:xfrm>
          <a:prstGeom prst="rect">
            <a:avLst/>
          </a:prstGeom>
          <a:noFill/>
        </p:spPr>
        <p:txBody>
          <a:bodyPr wrap="square">
            <a:spAutoFit/>
          </a:bodyPr>
          <a:lstStyle/>
          <a:p>
            <a:pPr marL="487680" marR="0" indent="-30480">
              <a:spcBef>
                <a:spcPts val="0"/>
              </a:spcBef>
              <a:spcAft>
                <a:spcPts val="0"/>
              </a:spcAft>
            </a:pPr>
            <a:endParaRPr lang="en-US" sz="3200" b="1" dirty="0">
              <a:effectLst/>
              <a:latin typeface="Times New Roman" panose="02020603050405020304" pitchFamily="18" charset="0"/>
              <a:ea typeface="Calibri" panose="020F0502020204030204" pitchFamily="34" charset="0"/>
              <a:cs typeface="Calibri" panose="020F0502020204030204" pitchFamily="34" charset="0"/>
            </a:endParaRPr>
          </a:p>
          <a:p>
            <a:pPr marL="487680" indent="-30480"/>
            <a:r>
              <a:rPr lang="en-US" sz="3200" b="1" dirty="0">
                <a:effectLst/>
                <a:latin typeface="Times New Roman" panose="02020603050405020304" pitchFamily="18" charset="0"/>
                <a:ea typeface="Calibri" panose="020F0502020204030204" pitchFamily="34" charset="0"/>
                <a:cs typeface="Calibri" panose="020F0502020204030204" pitchFamily="34" charset="0"/>
              </a:rPr>
              <a:t>Matt 15:10-20 - </a:t>
            </a:r>
            <a:r>
              <a:rPr lang="en-US" sz="3200" baseline="30000" dirty="0">
                <a:effectLst/>
                <a:latin typeface="Times New Roman" panose="02020603050405020304" pitchFamily="18" charset="0"/>
                <a:ea typeface="Calibri" panose="020F0502020204030204" pitchFamily="34" charset="0"/>
                <a:cs typeface="Calibri" panose="020F0502020204030204" pitchFamily="34" charset="0"/>
              </a:rPr>
              <a:t>13</a:t>
            </a:r>
            <a:r>
              <a:rPr lang="en-US" sz="3200" i="1" dirty="0">
                <a:effectLst/>
                <a:latin typeface="Times New Roman" panose="02020603050405020304" pitchFamily="18" charset="0"/>
                <a:ea typeface="Calibri" panose="020F0502020204030204" pitchFamily="34" charset="0"/>
                <a:cs typeface="Calibri" panose="020F0502020204030204" pitchFamily="34" charset="0"/>
              </a:rPr>
              <a:t>He answered, “Every plant that My heavenly Father has not planted will be rooted up.</a:t>
            </a:r>
            <a:r>
              <a:rPr lang="en-US" sz="3200" i="1" dirty="0">
                <a:latin typeface="Calibri" panose="020F0502020204030204" pitchFamily="34" charset="0"/>
                <a:ea typeface="Calibri" panose="020F0502020204030204" pitchFamily="34" charset="0"/>
              </a:rPr>
              <a:t> </a:t>
            </a:r>
            <a:r>
              <a:rPr lang="en-US" sz="3200" baseline="30000" dirty="0">
                <a:effectLst/>
                <a:latin typeface="Times New Roman" panose="02020603050405020304" pitchFamily="18" charset="0"/>
                <a:ea typeface="Calibri" panose="020F0502020204030204" pitchFamily="34" charset="0"/>
                <a:cs typeface="Calibri" panose="020F0502020204030204" pitchFamily="34" charset="0"/>
              </a:rPr>
              <a:t>14</a:t>
            </a:r>
            <a:r>
              <a:rPr lang="en-US" sz="3200" b="1" i="1" u="sng" dirty="0">
                <a:effectLst/>
                <a:latin typeface="Times New Roman" panose="02020603050405020304" pitchFamily="18" charset="0"/>
                <a:ea typeface="Calibri" panose="020F0502020204030204" pitchFamily="34" charset="0"/>
                <a:cs typeface="Calibri" panose="020F0502020204030204" pitchFamily="34" charset="0"/>
              </a:rPr>
              <a:t>Let them alone</a:t>
            </a:r>
            <a:r>
              <a:rPr lang="en-US" sz="3200" i="1" dirty="0">
                <a:effectLst/>
                <a:latin typeface="Times New Roman" panose="02020603050405020304" pitchFamily="18" charset="0"/>
                <a:ea typeface="Calibri" panose="020F0502020204030204" pitchFamily="34" charset="0"/>
                <a:cs typeface="Calibri" panose="020F0502020204030204" pitchFamily="34" charset="0"/>
              </a:rPr>
              <a:t>; they are blind guides. And if the blind lead the blind, both will fall into a pit.”</a:t>
            </a:r>
            <a:endParaRPr lang="en-US" sz="32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1706194461"/>
      </p:ext>
    </p:extLst>
  </p:cSld>
  <p:clrMapOvr>
    <a:masterClrMapping/>
  </p:clrMapOvr>
  <p:transition spd="slow"/>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895BCEE-0B65-47DE-85EC-DAAC746F332A}"/>
              </a:ext>
            </a:extLst>
          </p:cNvPr>
          <p:cNvSpPr txBox="1"/>
          <p:nvPr/>
        </p:nvSpPr>
        <p:spPr>
          <a:xfrm>
            <a:off x="76200" y="304800"/>
            <a:ext cx="8839200" cy="6001643"/>
          </a:xfrm>
          <a:prstGeom prst="rect">
            <a:avLst/>
          </a:prstGeom>
          <a:noFill/>
        </p:spPr>
        <p:txBody>
          <a:bodyPr wrap="square">
            <a:spAutoFit/>
          </a:bodyPr>
          <a:lstStyle/>
          <a:p>
            <a:pPr marL="487680" marR="0" indent="-30480">
              <a:spcBef>
                <a:spcPts val="0"/>
              </a:spcBef>
              <a:spcAft>
                <a:spcPts val="0"/>
              </a:spcAft>
            </a:pPr>
            <a:endParaRPr lang="en-US" sz="3200" b="1" dirty="0">
              <a:effectLst/>
              <a:latin typeface="Times New Roman" panose="02020603050405020304" pitchFamily="18" charset="0"/>
              <a:ea typeface="Calibri" panose="020F0502020204030204" pitchFamily="34" charset="0"/>
              <a:cs typeface="Calibri" panose="020F0502020204030204" pitchFamily="34" charset="0"/>
            </a:endParaRPr>
          </a:p>
          <a:p>
            <a:pPr marL="487680" indent="-30480"/>
            <a:r>
              <a:rPr lang="en-US" sz="3200" b="1" dirty="0">
                <a:effectLst/>
                <a:latin typeface="Times New Roman" panose="02020603050405020304" pitchFamily="18" charset="0"/>
                <a:ea typeface="Calibri" panose="020F0502020204030204" pitchFamily="34" charset="0"/>
                <a:cs typeface="Calibri" panose="020F0502020204030204" pitchFamily="34" charset="0"/>
              </a:rPr>
              <a:t>Matt 15:10-20 - </a:t>
            </a:r>
            <a:r>
              <a:rPr lang="en-US" sz="3200" baseline="30000" dirty="0">
                <a:effectLst/>
                <a:latin typeface="Times New Roman" panose="02020603050405020304" pitchFamily="18" charset="0"/>
                <a:ea typeface="Calibri" panose="020F0502020204030204" pitchFamily="34" charset="0"/>
                <a:cs typeface="Calibri" panose="020F0502020204030204" pitchFamily="34" charset="0"/>
              </a:rPr>
              <a:t>15</a:t>
            </a:r>
            <a:r>
              <a:rPr lang="en-US" sz="3200" i="1" dirty="0">
                <a:effectLst/>
                <a:latin typeface="Times New Roman" panose="02020603050405020304" pitchFamily="18" charset="0"/>
                <a:ea typeface="Calibri" panose="020F0502020204030204" pitchFamily="34" charset="0"/>
                <a:cs typeface="Calibri" panose="020F0502020204030204" pitchFamily="34" charset="0"/>
              </a:rPr>
              <a:t>But Peter said to Him, “Explain the parable to us.” </a:t>
            </a:r>
            <a:r>
              <a:rPr lang="en-US" sz="3200" baseline="30000" dirty="0">
                <a:effectLst/>
                <a:latin typeface="Times New Roman" panose="02020603050405020304" pitchFamily="18" charset="0"/>
                <a:ea typeface="Calibri" panose="020F0502020204030204" pitchFamily="34" charset="0"/>
                <a:cs typeface="Calibri" panose="020F0502020204030204" pitchFamily="34" charset="0"/>
              </a:rPr>
              <a:t>16</a:t>
            </a:r>
            <a:r>
              <a:rPr lang="en-US" sz="3200" i="1" dirty="0">
                <a:effectLst/>
                <a:latin typeface="Times New Roman" panose="02020603050405020304" pitchFamily="18" charset="0"/>
                <a:ea typeface="Calibri" panose="020F0502020204030204" pitchFamily="34" charset="0"/>
                <a:cs typeface="Calibri" panose="020F0502020204030204" pitchFamily="34" charset="0"/>
              </a:rPr>
              <a:t>And He said, </a:t>
            </a:r>
          </a:p>
          <a:p>
            <a:pPr marL="487680" indent="-30480"/>
            <a:r>
              <a:rPr lang="en-US" sz="3200" i="1" dirty="0">
                <a:latin typeface="Times New Roman" panose="02020603050405020304" pitchFamily="18" charset="0"/>
                <a:ea typeface="Calibri" panose="020F0502020204030204" pitchFamily="34" charset="0"/>
                <a:cs typeface="Calibri" panose="020F0502020204030204" pitchFamily="34" charset="0"/>
              </a:rPr>
              <a:t>	</a:t>
            </a:r>
            <a:r>
              <a:rPr lang="en-US" sz="3200" i="1" dirty="0">
                <a:effectLst/>
                <a:latin typeface="Times New Roman" panose="02020603050405020304" pitchFamily="18" charset="0"/>
                <a:ea typeface="Calibri" panose="020F0502020204030204" pitchFamily="34" charset="0"/>
                <a:cs typeface="Calibri" panose="020F0502020204030204" pitchFamily="34" charset="0"/>
              </a:rPr>
              <a:t>“Are you also still without understanding? </a:t>
            </a:r>
          </a:p>
          <a:p>
            <a:pPr marL="487680" indent="-30480"/>
            <a:r>
              <a:rPr lang="en-US" sz="3200" baseline="30000" dirty="0">
                <a:effectLst/>
                <a:latin typeface="Times New Roman" panose="02020603050405020304" pitchFamily="18" charset="0"/>
                <a:ea typeface="Calibri" panose="020F0502020204030204" pitchFamily="34" charset="0"/>
                <a:cs typeface="Calibri" panose="020F0502020204030204" pitchFamily="34" charset="0"/>
              </a:rPr>
              <a:t>17</a:t>
            </a:r>
            <a:r>
              <a:rPr lang="en-US" sz="3200" i="1" dirty="0">
                <a:effectLst/>
                <a:latin typeface="Times New Roman" panose="02020603050405020304" pitchFamily="18" charset="0"/>
                <a:ea typeface="Calibri" panose="020F0502020204030204" pitchFamily="34" charset="0"/>
                <a:cs typeface="Calibri" panose="020F0502020204030204" pitchFamily="34" charset="0"/>
              </a:rPr>
              <a:t>Do you not see that whatever goes into the mouth passes into the stomach and is expelled? </a:t>
            </a:r>
            <a:r>
              <a:rPr lang="en-US" sz="3200" baseline="30000" dirty="0">
                <a:effectLst/>
                <a:latin typeface="Times New Roman" panose="02020603050405020304" pitchFamily="18" charset="0"/>
                <a:ea typeface="Calibri" panose="020F0502020204030204" pitchFamily="34" charset="0"/>
                <a:cs typeface="Calibri" panose="020F0502020204030204" pitchFamily="34" charset="0"/>
              </a:rPr>
              <a:t>18</a:t>
            </a:r>
            <a:r>
              <a:rPr lang="en-US" sz="3200" i="1" dirty="0">
                <a:effectLst/>
                <a:latin typeface="Times New Roman" panose="02020603050405020304" pitchFamily="18" charset="0"/>
                <a:ea typeface="Calibri" panose="020F0502020204030204" pitchFamily="34" charset="0"/>
                <a:cs typeface="Calibri" panose="020F0502020204030204" pitchFamily="34" charset="0"/>
              </a:rPr>
              <a:t>But what comes out of the mouth </a:t>
            </a:r>
            <a:r>
              <a:rPr lang="en-US" sz="3200" b="1" i="1" u="sng" dirty="0">
                <a:effectLst/>
                <a:latin typeface="Times New Roman" panose="02020603050405020304" pitchFamily="18" charset="0"/>
                <a:ea typeface="Calibri" panose="020F0502020204030204" pitchFamily="34" charset="0"/>
                <a:cs typeface="Calibri" panose="020F0502020204030204" pitchFamily="34" charset="0"/>
              </a:rPr>
              <a:t>proceeds from the heart</a:t>
            </a:r>
            <a:r>
              <a:rPr lang="en-US" sz="3200" i="1" dirty="0">
                <a:effectLst/>
                <a:latin typeface="Times New Roman" panose="02020603050405020304" pitchFamily="18" charset="0"/>
                <a:ea typeface="Calibri" panose="020F0502020204030204" pitchFamily="34" charset="0"/>
                <a:cs typeface="Calibri" panose="020F0502020204030204" pitchFamily="34" charset="0"/>
              </a:rPr>
              <a:t>, and this defiles a person. </a:t>
            </a:r>
            <a:r>
              <a:rPr lang="en-US" sz="3200" baseline="30000" dirty="0">
                <a:effectLst/>
                <a:latin typeface="Times New Roman" panose="02020603050405020304" pitchFamily="18" charset="0"/>
                <a:ea typeface="Calibri" panose="020F0502020204030204" pitchFamily="34" charset="0"/>
                <a:cs typeface="Calibri" panose="020F0502020204030204" pitchFamily="34" charset="0"/>
              </a:rPr>
              <a:t>19</a:t>
            </a:r>
            <a:r>
              <a:rPr lang="en-US" sz="3200" i="1" dirty="0">
                <a:effectLst/>
                <a:latin typeface="Times New Roman" panose="02020603050405020304" pitchFamily="18" charset="0"/>
                <a:ea typeface="Calibri" panose="020F0502020204030204" pitchFamily="34" charset="0"/>
                <a:cs typeface="Calibri" panose="020F0502020204030204" pitchFamily="34" charset="0"/>
              </a:rPr>
              <a:t>For </a:t>
            </a:r>
            <a:r>
              <a:rPr lang="en-US" sz="3200" b="1" i="1" u="sng" dirty="0">
                <a:effectLst/>
                <a:latin typeface="Times New Roman" panose="02020603050405020304" pitchFamily="18" charset="0"/>
                <a:ea typeface="Calibri" panose="020F0502020204030204" pitchFamily="34" charset="0"/>
                <a:cs typeface="Calibri" panose="020F0502020204030204" pitchFamily="34" charset="0"/>
              </a:rPr>
              <a:t>out of the heart</a:t>
            </a:r>
            <a:r>
              <a:rPr lang="en-US" sz="3200" i="1" dirty="0">
                <a:effectLst/>
                <a:latin typeface="Times New Roman" panose="02020603050405020304" pitchFamily="18" charset="0"/>
                <a:ea typeface="Calibri" panose="020F0502020204030204" pitchFamily="34" charset="0"/>
                <a:cs typeface="Calibri" panose="020F0502020204030204" pitchFamily="34" charset="0"/>
              </a:rPr>
              <a:t> come evil thoughts, murder, adultery, sexual immorality, theft, </a:t>
            </a:r>
            <a:r>
              <a:rPr lang="en-US" sz="3200" b="1" i="1" u="sng" dirty="0">
                <a:effectLst/>
                <a:latin typeface="Times New Roman" panose="02020603050405020304" pitchFamily="18" charset="0"/>
                <a:ea typeface="Calibri" panose="020F0502020204030204" pitchFamily="34" charset="0"/>
                <a:cs typeface="Calibri" panose="020F0502020204030204" pitchFamily="34" charset="0"/>
              </a:rPr>
              <a:t>false witness</a:t>
            </a:r>
            <a:r>
              <a:rPr lang="en-US" sz="3200" i="1" dirty="0">
                <a:effectLst/>
                <a:latin typeface="Times New Roman" panose="02020603050405020304" pitchFamily="18" charset="0"/>
                <a:ea typeface="Calibri" panose="020F0502020204030204" pitchFamily="34" charset="0"/>
                <a:cs typeface="Calibri" panose="020F0502020204030204" pitchFamily="34" charset="0"/>
              </a:rPr>
              <a:t>, </a:t>
            </a:r>
            <a:r>
              <a:rPr lang="en-US" sz="3200" b="1" i="1" u="sng" dirty="0">
                <a:effectLst/>
                <a:latin typeface="Times New Roman" panose="02020603050405020304" pitchFamily="18" charset="0"/>
                <a:ea typeface="Calibri" panose="020F0502020204030204" pitchFamily="34" charset="0"/>
                <a:cs typeface="Calibri" panose="020F0502020204030204" pitchFamily="34" charset="0"/>
              </a:rPr>
              <a:t>slander</a:t>
            </a:r>
            <a:r>
              <a:rPr lang="en-US" sz="3200" dirty="0">
                <a:effectLst/>
                <a:latin typeface="Times New Roman" panose="02020603050405020304" pitchFamily="18" charset="0"/>
                <a:ea typeface="Calibri" panose="020F0502020204030204" pitchFamily="34" charset="0"/>
                <a:cs typeface="Calibri" panose="020F0502020204030204" pitchFamily="34" charset="0"/>
              </a:rPr>
              <a:t>. </a:t>
            </a:r>
            <a:r>
              <a:rPr lang="en-US" sz="3200" baseline="30000" dirty="0">
                <a:effectLst/>
                <a:latin typeface="Times New Roman" panose="02020603050405020304" pitchFamily="18" charset="0"/>
                <a:ea typeface="Calibri" panose="020F0502020204030204" pitchFamily="34" charset="0"/>
                <a:cs typeface="Calibri" panose="020F0502020204030204" pitchFamily="34" charset="0"/>
              </a:rPr>
              <a:t>20</a:t>
            </a:r>
            <a:r>
              <a:rPr lang="en-US" sz="3200" b="1" i="1" u="sng" dirty="0">
                <a:effectLst/>
                <a:latin typeface="Times New Roman" panose="02020603050405020304" pitchFamily="18" charset="0"/>
                <a:ea typeface="Calibri" panose="020F0502020204030204" pitchFamily="34" charset="0"/>
                <a:cs typeface="Calibri" panose="020F0502020204030204" pitchFamily="34" charset="0"/>
              </a:rPr>
              <a:t>These</a:t>
            </a:r>
            <a:r>
              <a:rPr lang="en-US" sz="3200" i="1" dirty="0">
                <a:effectLst/>
                <a:latin typeface="Times New Roman" panose="02020603050405020304" pitchFamily="18" charset="0"/>
                <a:ea typeface="Calibri" panose="020F0502020204030204" pitchFamily="34" charset="0"/>
                <a:cs typeface="Calibri" panose="020F0502020204030204" pitchFamily="34" charset="0"/>
              </a:rPr>
              <a:t> are what </a:t>
            </a:r>
            <a:r>
              <a:rPr lang="en-US" sz="3200" b="1" i="1" u="sng" dirty="0">
                <a:effectLst/>
                <a:latin typeface="Times New Roman" panose="02020603050405020304" pitchFamily="18" charset="0"/>
                <a:ea typeface="Calibri" panose="020F0502020204030204" pitchFamily="34" charset="0"/>
                <a:cs typeface="Calibri" panose="020F0502020204030204" pitchFamily="34" charset="0"/>
              </a:rPr>
              <a:t>defile a person</a:t>
            </a:r>
            <a:r>
              <a:rPr lang="en-US" sz="3200" i="1" dirty="0">
                <a:effectLst/>
                <a:latin typeface="Times New Roman" panose="02020603050405020304" pitchFamily="18" charset="0"/>
                <a:ea typeface="Calibri" panose="020F0502020204030204" pitchFamily="34" charset="0"/>
                <a:cs typeface="Calibri" panose="020F0502020204030204" pitchFamily="34" charset="0"/>
              </a:rPr>
              <a:t>. But to eat with unwashed hands does not defile anyone. </a:t>
            </a:r>
            <a:r>
              <a:rPr lang="en-US" sz="3200" dirty="0">
                <a:effectLst/>
                <a:latin typeface="Times New Roman" panose="02020603050405020304" pitchFamily="18" charset="0"/>
                <a:ea typeface="Calibri" panose="020F0502020204030204" pitchFamily="34" charset="0"/>
                <a:cs typeface="Calibri" panose="020F0502020204030204" pitchFamily="34" charset="0"/>
              </a:rPr>
              <a:t> </a:t>
            </a:r>
            <a:endParaRPr lang="en-US" sz="32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472915784"/>
      </p:ext>
    </p:extLst>
  </p:cSld>
  <p:clrMapOvr>
    <a:masterClrMapping/>
  </p:clrMapOvr>
  <p:transition spd="slow"/>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895BCEE-0B65-47DE-85EC-DAAC746F332A}"/>
              </a:ext>
            </a:extLst>
          </p:cNvPr>
          <p:cNvSpPr txBox="1"/>
          <p:nvPr/>
        </p:nvSpPr>
        <p:spPr>
          <a:xfrm>
            <a:off x="76200" y="304800"/>
            <a:ext cx="8839200" cy="1569660"/>
          </a:xfrm>
          <a:prstGeom prst="rect">
            <a:avLst/>
          </a:prstGeom>
          <a:noFill/>
        </p:spPr>
        <p:txBody>
          <a:bodyPr wrap="square">
            <a:spAutoFit/>
          </a:bodyPr>
          <a:lstStyle/>
          <a:p>
            <a:pPr marL="487680" marR="0" indent="-30480">
              <a:spcBef>
                <a:spcPts val="0"/>
              </a:spcBef>
              <a:spcAft>
                <a:spcPts val="0"/>
              </a:spcAft>
            </a:pPr>
            <a:endParaRPr lang="en-US" sz="3200" b="1" dirty="0">
              <a:effectLst/>
              <a:latin typeface="Times New Roman" panose="02020603050405020304" pitchFamily="18" charset="0"/>
              <a:ea typeface="Calibri" panose="020F0502020204030204" pitchFamily="34" charset="0"/>
              <a:cs typeface="Calibri" panose="020F0502020204030204" pitchFamily="34" charset="0"/>
            </a:endParaRPr>
          </a:p>
          <a:p>
            <a:pPr marL="457200"/>
            <a:r>
              <a:rPr lang="en-US" sz="3200" dirty="0">
                <a:effectLst/>
                <a:latin typeface="Times New Roman" panose="02020603050405020304" pitchFamily="18" charset="0"/>
                <a:ea typeface="Calibri" panose="020F0502020204030204" pitchFamily="34" charset="0"/>
                <a:cs typeface="Calibri" panose="020F0502020204030204" pitchFamily="34" charset="0"/>
              </a:rPr>
              <a:t>Homework: Gen 1:27; </a:t>
            </a:r>
            <a:r>
              <a:rPr lang="en-US" sz="3200" dirty="0" err="1">
                <a:effectLst/>
                <a:latin typeface="Times New Roman" panose="02020603050405020304" pitchFamily="18" charset="0"/>
                <a:ea typeface="Calibri" panose="020F0502020204030204" pitchFamily="34" charset="0"/>
                <a:cs typeface="Calibri" panose="020F0502020204030204" pitchFamily="34" charset="0"/>
              </a:rPr>
              <a:t>Psa</a:t>
            </a:r>
            <a:r>
              <a:rPr lang="en-US" sz="3200" dirty="0">
                <a:effectLst/>
                <a:latin typeface="Times New Roman" panose="02020603050405020304" pitchFamily="18" charset="0"/>
                <a:ea typeface="Calibri" panose="020F0502020204030204" pitchFamily="34" charset="0"/>
                <a:cs typeface="Calibri" panose="020F0502020204030204" pitchFamily="34" charset="0"/>
              </a:rPr>
              <a:t> 8:3-6; Isa 53:6; 59:1-2; Rom 3:23; 5:12-18</a:t>
            </a:r>
            <a:endParaRPr lang="en-US"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53249694"/>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895BCEE-0B65-47DE-85EC-DAAC746F332A}"/>
              </a:ext>
            </a:extLst>
          </p:cNvPr>
          <p:cNvSpPr txBox="1"/>
          <p:nvPr/>
        </p:nvSpPr>
        <p:spPr>
          <a:xfrm>
            <a:off x="0" y="304800"/>
            <a:ext cx="9144000" cy="1077218"/>
          </a:xfrm>
          <a:prstGeom prst="rect">
            <a:avLst/>
          </a:prstGeom>
          <a:noFill/>
        </p:spPr>
        <p:txBody>
          <a:bodyPr wrap="square">
            <a:spAutoFit/>
          </a:bodyPr>
          <a:lstStyle/>
          <a:p>
            <a:pPr marL="342900" marR="0" lvl="0" indent="-342900">
              <a:spcBef>
                <a:spcPts val="0"/>
              </a:spcBef>
              <a:spcAft>
                <a:spcPts val="0"/>
              </a:spcAft>
              <a:buFont typeface="+mj-lt"/>
              <a:buAutoNum type="romanUcPeriod"/>
            </a:pPr>
            <a:r>
              <a:rPr lang="en-US" sz="3200" b="1" dirty="0">
                <a:solidFill>
                  <a:srgbClr val="FFC000"/>
                </a:solidFill>
                <a:effectLst/>
                <a:latin typeface="Times New Roman" panose="02020603050405020304" pitchFamily="18" charset="0"/>
                <a:ea typeface="Times New Roman" panose="02020603050405020304" pitchFamily="18" charset="0"/>
              </a:rPr>
              <a:t>A Healthy Heart is a </a:t>
            </a:r>
            <a:r>
              <a:rPr lang="en-US" sz="3200" b="1" u="sng" dirty="0">
                <a:effectLst/>
                <a:latin typeface="Times New Roman" panose="02020603050405020304" pitchFamily="18" charset="0"/>
                <a:ea typeface="Times New Roman" panose="02020603050405020304" pitchFamily="18" charset="0"/>
              </a:rPr>
              <a:t>Guarded</a:t>
            </a:r>
            <a:r>
              <a:rPr lang="en-US" sz="3200" b="1" dirty="0">
                <a:solidFill>
                  <a:srgbClr val="FFC000"/>
                </a:solidFill>
                <a:effectLst/>
                <a:latin typeface="Times New Roman" panose="02020603050405020304" pitchFamily="18" charset="0"/>
                <a:ea typeface="Times New Roman" panose="02020603050405020304" pitchFamily="18" charset="0"/>
              </a:rPr>
              <a:t> Heart </a:t>
            </a:r>
            <a:endParaRPr lang="en-US" sz="3200" dirty="0">
              <a:solidFill>
                <a:srgbClr val="FFC000"/>
              </a:solidFill>
              <a:effectLst/>
              <a:latin typeface="Times New Roman" panose="02020603050405020304" pitchFamily="18" charset="0"/>
              <a:ea typeface="Times New Roman" panose="02020603050405020304" pitchFamily="18" charset="0"/>
            </a:endParaRPr>
          </a:p>
          <a:p>
            <a:pPr marL="0" marR="0">
              <a:spcBef>
                <a:spcPts val="0"/>
              </a:spcBef>
              <a:spcAft>
                <a:spcPts val="0"/>
              </a:spcAft>
              <a:tabLst>
                <a:tab pos="426720" algn="l"/>
                <a:tab pos="3429000" algn="ctr"/>
              </a:tabLst>
            </a:pPr>
            <a:r>
              <a:rPr lang="en-US" sz="3200" dirty="0">
                <a:effectLst/>
                <a:latin typeface="Times New Roman" panose="02020603050405020304" pitchFamily="18" charset="0"/>
                <a:ea typeface="Calibri" panose="020F0502020204030204" pitchFamily="34" charset="0"/>
                <a:cs typeface="Calibri" panose="020F0502020204030204" pitchFamily="34" charset="0"/>
              </a:rPr>
              <a:t> </a:t>
            </a:r>
            <a:r>
              <a:rPr lang="en-US" sz="1800" b="1" dirty="0">
                <a:effectLst/>
                <a:latin typeface="Times New Roman" panose="02020603050405020304" pitchFamily="18" charset="0"/>
                <a:ea typeface="Times New Roman" panose="02020603050405020304" pitchFamily="18" charset="0"/>
              </a:rPr>
              <a:t> </a:t>
            </a:r>
            <a:r>
              <a:rPr lang="en-US" sz="3200" b="1" dirty="0">
                <a:effectLst/>
                <a:latin typeface="Times New Roman" panose="02020603050405020304" pitchFamily="18" charset="0"/>
                <a:ea typeface="Calibri" panose="020F0502020204030204" pitchFamily="34" charset="0"/>
                <a:cs typeface="Calibri" panose="020F0502020204030204" pitchFamily="34" charset="0"/>
              </a:rPr>
              <a:t> </a:t>
            </a:r>
            <a:endParaRPr lang="en-US" sz="32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1023395549"/>
      </p:ext>
    </p:extLst>
  </p:cSld>
  <p:clrMapOvr>
    <a:masterClrMapping/>
  </p:clrMapOvr>
  <p:transition spd="slow"/>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895BCEE-0B65-47DE-85EC-DAAC746F332A}"/>
              </a:ext>
            </a:extLst>
          </p:cNvPr>
          <p:cNvSpPr txBox="1"/>
          <p:nvPr/>
        </p:nvSpPr>
        <p:spPr>
          <a:xfrm>
            <a:off x="76200" y="304800"/>
            <a:ext cx="9067800" cy="4524315"/>
          </a:xfrm>
          <a:prstGeom prst="rect">
            <a:avLst/>
          </a:prstGeom>
          <a:noFill/>
        </p:spPr>
        <p:txBody>
          <a:bodyPr wrap="square">
            <a:spAutoFit/>
          </a:bodyPr>
          <a:lstStyle/>
          <a:p>
            <a:pPr marL="0" marR="0">
              <a:spcBef>
                <a:spcPts val="0"/>
              </a:spcBef>
              <a:spcAft>
                <a:spcPts val="0"/>
              </a:spcAft>
            </a:pPr>
            <a:endParaRPr lang="en-US" sz="32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3200" b="1" dirty="0">
                <a:effectLst/>
                <a:latin typeface="Times New Roman" panose="02020603050405020304" pitchFamily="18" charset="0"/>
                <a:ea typeface="Times New Roman" panose="02020603050405020304" pitchFamily="18" charset="0"/>
              </a:rPr>
              <a:t>Col 1:16 - </a:t>
            </a:r>
            <a:r>
              <a:rPr lang="en-US" sz="3200" i="1" dirty="0">
                <a:effectLst/>
                <a:latin typeface="Times New Roman" panose="02020603050405020304" pitchFamily="18" charset="0"/>
                <a:ea typeface="Times New Roman" panose="02020603050405020304" pitchFamily="18" charset="0"/>
              </a:rPr>
              <a:t>For by Him all things were created, in heaven and on earth, visible and invisible, whether thrones or dominions or rulers or authorities—all things were created </a:t>
            </a:r>
            <a:r>
              <a:rPr lang="en-US" sz="3200" b="1" i="1" u="sng" dirty="0">
                <a:effectLst/>
                <a:latin typeface="Times New Roman" panose="02020603050405020304" pitchFamily="18" charset="0"/>
                <a:ea typeface="Times New Roman" panose="02020603050405020304" pitchFamily="18" charset="0"/>
              </a:rPr>
              <a:t>through Him and for Him</a:t>
            </a:r>
            <a:r>
              <a:rPr lang="en-US" sz="3200" i="1" dirty="0">
                <a:effectLst/>
                <a:latin typeface="Times New Roman" panose="02020603050405020304" pitchFamily="18" charset="0"/>
                <a:ea typeface="Times New Roman" panose="02020603050405020304" pitchFamily="18" charset="0"/>
              </a:rPr>
              <a:t>.</a:t>
            </a:r>
            <a:r>
              <a:rPr lang="en-US" sz="3200" dirty="0">
                <a:effectLst/>
                <a:latin typeface="Times New Roman" panose="02020603050405020304" pitchFamily="18" charset="0"/>
                <a:ea typeface="Times New Roman" panose="02020603050405020304" pitchFamily="18" charset="0"/>
              </a:rPr>
              <a:t> </a:t>
            </a:r>
          </a:p>
          <a:p>
            <a:pPr marL="457200" marR="0">
              <a:spcBef>
                <a:spcPts val="0"/>
              </a:spcBef>
              <a:spcAft>
                <a:spcPts val="0"/>
              </a:spcAft>
            </a:pPr>
            <a:endParaRPr lang="en-US" sz="3200" dirty="0">
              <a:latin typeface="Times New Roman" panose="02020603050405020304" pitchFamily="18" charset="0"/>
              <a:ea typeface="Times New Roman" panose="02020603050405020304" pitchFamily="18" charset="0"/>
            </a:endParaRPr>
          </a:p>
          <a:p>
            <a:pPr marL="457200" marR="0">
              <a:spcBef>
                <a:spcPts val="0"/>
              </a:spcBef>
              <a:spcAft>
                <a:spcPts val="0"/>
              </a:spcAft>
            </a:pPr>
            <a:endParaRPr lang="en-US" sz="32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3200" dirty="0">
                <a:effectLst/>
                <a:latin typeface="Times New Roman" panose="02020603050405020304" pitchFamily="18" charset="0"/>
                <a:ea typeface="Calibri" panose="020F0502020204030204" pitchFamily="34" charset="0"/>
                <a:cs typeface="Calibri" panose="020F0502020204030204" pitchFamily="34" charset="0"/>
              </a:rPr>
              <a:t> </a:t>
            </a:r>
            <a:endParaRPr lang="en-US" sz="32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32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85359525"/>
      </p:ext>
    </p:extLst>
  </p:cSld>
  <p:clrMapOvr>
    <a:masterClrMapping/>
  </p:clrMapOvr>
  <p:transition spd="slow"/>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895BCEE-0B65-47DE-85EC-DAAC746F332A}"/>
              </a:ext>
            </a:extLst>
          </p:cNvPr>
          <p:cNvSpPr txBox="1"/>
          <p:nvPr/>
        </p:nvSpPr>
        <p:spPr>
          <a:xfrm>
            <a:off x="76200" y="304800"/>
            <a:ext cx="9067800" cy="1569660"/>
          </a:xfrm>
          <a:prstGeom prst="rect">
            <a:avLst/>
          </a:prstGeom>
          <a:noFill/>
        </p:spPr>
        <p:txBody>
          <a:bodyPr wrap="square">
            <a:spAutoFit/>
          </a:bodyPr>
          <a:lstStyle/>
          <a:p>
            <a:pPr marL="0" marR="0">
              <a:spcBef>
                <a:spcPts val="0"/>
              </a:spcBef>
              <a:spcAft>
                <a:spcPts val="0"/>
              </a:spcAft>
            </a:pPr>
            <a:endParaRPr lang="en-US" sz="3200" b="1" dirty="0">
              <a:latin typeface="Times New Roman" panose="02020603050405020304" pitchFamily="18" charset="0"/>
              <a:ea typeface="Times New Roman" panose="02020603050405020304" pitchFamily="18" charset="0"/>
            </a:endParaRPr>
          </a:p>
          <a:p>
            <a:pPr marL="0" marR="0">
              <a:spcBef>
                <a:spcPts val="0"/>
              </a:spcBef>
              <a:spcAft>
                <a:spcPts val="0"/>
              </a:spcAft>
            </a:pPr>
            <a:r>
              <a:rPr lang="en-US" sz="3200" b="1" dirty="0">
                <a:effectLst/>
                <a:latin typeface="Times New Roman" panose="02020603050405020304" pitchFamily="18" charset="0"/>
                <a:ea typeface="Times New Roman" panose="02020603050405020304" pitchFamily="18" charset="0"/>
              </a:rPr>
              <a:t>How do I get a new healthy heart? </a:t>
            </a:r>
          </a:p>
          <a:p>
            <a:pPr marL="0" marR="0">
              <a:spcBef>
                <a:spcPts val="0"/>
              </a:spcBef>
              <a:spcAft>
                <a:spcPts val="0"/>
              </a:spcAft>
            </a:pPr>
            <a:endParaRPr lang="en-US"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683741338"/>
      </p:ext>
    </p:extLst>
  </p:cSld>
  <p:clrMapOvr>
    <a:masterClrMapping/>
  </p:clrMapOvr>
  <p:transition spd="slow"/>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895BCEE-0B65-47DE-85EC-DAAC746F332A}"/>
              </a:ext>
            </a:extLst>
          </p:cNvPr>
          <p:cNvSpPr txBox="1"/>
          <p:nvPr/>
        </p:nvSpPr>
        <p:spPr>
          <a:xfrm>
            <a:off x="76200" y="304800"/>
            <a:ext cx="9067800" cy="3539430"/>
          </a:xfrm>
          <a:prstGeom prst="rect">
            <a:avLst/>
          </a:prstGeom>
          <a:noFill/>
        </p:spPr>
        <p:txBody>
          <a:bodyPr wrap="square">
            <a:spAutoFit/>
          </a:bodyPr>
          <a:lstStyle/>
          <a:p>
            <a:pPr marL="0" marR="0">
              <a:spcBef>
                <a:spcPts val="0"/>
              </a:spcBef>
              <a:spcAft>
                <a:spcPts val="0"/>
              </a:spcAft>
            </a:pPr>
            <a:endParaRPr lang="en-US" sz="3200" b="1" dirty="0">
              <a:latin typeface="Times New Roman" panose="02020603050405020304" pitchFamily="18" charset="0"/>
              <a:ea typeface="Times New Roman" panose="02020603050405020304" pitchFamily="18" charset="0"/>
            </a:endParaRPr>
          </a:p>
          <a:p>
            <a:pPr marL="0" marR="0">
              <a:spcBef>
                <a:spcPts val="0"/>
              </a:spcBef>
              <a:spcAft>
                <a:spcPts val="0"/>
              </a:spcAft>
            </a:pPr>
            <a:r>
              <a:rPr lang="en-US" sz="3200" b="1" dirty="0">
                <a:effectLst/>
                <a:latin typeface="Times New Roman" panose="02020603050405020304" pitchFamily="18" charset="0"/>
                <a:ea typeface="Times New Roman" panose="02020603050405020304" pitchFamily="18" charset="0"/>
              </a:rPr>
              <a:t>How do I get a new healthy heart? </a:t>
            </a:r>
          </a:p>
          <a:p>
            <a:pPr marL="0" marR="0">
              <a:spcBef>
                <a:spcPts val="0"/>
              </a:spcBef>
              <a:spcAft>
                <a:spcPts val="0"/>
              </a:spcAft>
            </a:pPr>
            <a:endParaRPr lang="en-US" sz="3200" dirty="0">
              <a:effectLst/>
              <a:latin typeface="Times New Roman" panose="02020603050405020304" pitchFamily="18" charset="0"/>
              <a:ea typeface="Times New Roman" panose="02020603050405020304" pitchFamily="18" charset="0"/>
            </a:endParaRPr>
          </a:p>
          <a:p>
            <a:pPr marL="457200" marR="0">
              <a:spcBef>
                <a:spcPts val="0"/>
              </a:spcBef>
              <a:spcAft>
                <a:spcPts val="0"/>
              </a:spcAft>
            </a:pPr>
            <a:r>
              <a:rPr lang="en-US" sz="3200" b="1" dirty="0">
                <a:effectLst/>
                <a:latin typeface="Times New Roman" panose="02020603050405020304" pitchFamily="18" charset="0"/>
                <a:ea typeface="Times New Roman" panose="02020603050405020304" pitchFamily="18" charset="0"/>
              </a:rPr>
              <a:t>2 Cor 5:17 - </a:t>
            </a:r>
            <a:r>
              <a:rPr lang="en-US" sz="3200" i="1" dirty="0">
                <a:effectLst/>
                <a:latin typeface="Times New Roman" panose="02020603050405020304" pitchFamily="18" charset="0"/>
                <a:ea typeface="Times New Roman" panose="02020603050405020304" pitchFamily="18" charset="0"/>
              </a:rPr>
              <a:t>Therefore, if anyone is in Christ, he is a new creation. The old has passed away; behold, </a:t>
            </a:r>
            <a:r>
              <a:rPr lang="en-US" sz="3200" b="1" i="1" u="sng" dirty="0">
                <a:effectLst/>
                <a:latin typeface="Times New Roman" panose="02020603050405020304" pitchFamily="18" charset="0"/>
                <a:ea typeface="Times New Roman" panose="02020603050405020304" pitchFamily="18" charset="0"/>
              </a:rPr>
              <a:t>the new has come</a:t>
            </a:r>
            <a:r>
              <a:rPr lang="en-US" sz="3200" i="1" dirty="0">
                <a:effectLst/>
                <a:latin typeface="Times New Roman" panose="02020603050405020304" pitchFamily="18" charset="0"/>
                <a:ea typeface="Times New Roman" panose="02020603050405020304" pitchFamily="18" charset="0"/>
              </a:rPr>
              <a:t>.</a:t>
            </a:r>
            <a:r>
              <a:rPr lang="en-US" sz="3200" dirty="0">
                <a:effectLst/>
                <a:latin typeface="Times New Roman" panose="02020603050405020304" pitchFamily="18" charset="0"/>
                <a:ea typeface="Times New Roman" panose="02020603050405020304" pitchFamily="18" charset="0"/>
              </a:rPr>
              <a:t> </a:t>
            </a:r>
          </a:p>
          <a:p>
            <a:pPr marL="457200" marR="0">
              <a:spcBef>
                <a:spcPts val="0"/>
              </a:spcBef>
              <a:spcAft>
                <a:spcPts val="0"/>
              </a:spcAft>
            </a:pPr>
            <a:r>
              <a:rPr lang="en-US" sz="3200" b="1" dirty="0">
                <a:effectLst/>
                <a:latin typeface="Times New Roman" panose="02020603050405020304" pitchFamily="18" charset="0"/>
                <a:ea typeface="Times New Roman" panose="02020603050405020304" pitchFamily="18" charset="0"/>
              </a:rPr>
              <a:t> </a:t>
            </a:r>
            <a:endParaRPr lang="en-US" sz="32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191077046"/>
      </p:ext>
    </p:extLst>
  </p:cSld>
  <p:clrMapOvr>
    <a:masterClrMapping/>
  </p:clrMapOvr>
  <p:transition spd="slow"/>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895BCEE-0B65-47DE-85EC-DAAC746F332A}"/>
              </a:ext>
            </a:extLst>
          </p:cNvPr>
          <p:cNvSpPr txBox="1"/>
          <p:nvPr/>
        </p:nvSpPr>
        <p:spPr>
          <a:xfrm>
            <a:off x="76200" y="304800"/>
            <a:ext cx="9067800" cy="6001643"/>
          </a:xfrm>
          <a:prstGeom prst="rect">
            <a:avLst/>
          </a:prstGeom>
          <a:noFill/>
        </p:spPr>
        <p:txBody>
          <a:bodyPr wrap="square">
            <a:spAutoFit/>
          </a:bodyPr>
          <a:lstStyle/>
          <a:p>
            <a:pPr marL="0" marR="0">
              <a:spcBef>
                <a:spcPts val="0"/>
              </a:spcBef>
              <a:spcAft>
                <a:spcPts val="0"/>
              </a:spcAft>
            </a:pPr>
            <a:endParaRPr lang="en-US" sz="3200" b="1" dirty="0">
              <a:latin typeface="Times New Roman" panose="02020603050405020304" pitchFamily="18" charset="0"/>
              <a:ea typeface="Times New Roman" panose="02020603050405020304" pitchFamily="18" charset="0"/>
            </a:endParaRPr>
          </a:p>
          <a:p>
            <a:pPr marL="0" marR="0">
              <a:spcBef>
                <a:spcPts val="0"/>
              </a:spcBef>
              <a:spcAft>
                <a:spcPts val="0"/>
              </a:spcAft>
            </a:pPr>
            <a:r>
              <a:rPr lang="en-US" sz="3200" b="1" dirty="0">
                <a:effectLst/>
                <a:latin typeface="Times New Roman" panose="02020603050405020304" pitchFamily="18" charset="0"/>
                <a:ea typeface="Times New Roman" panose="02020603050405020304" pitchFamily="18" charset="0"/>
              </a:rPr>
              <a:t>How do I </a:t>
            </a:r>
            <a:r>
              <a:rPr lang="en-US" sz="3200" b="1" dirty="0">
                <a:latin typeface="Times New Roman" panose="02020603050405020304" pitchFamily="18" charset="0"/>
                <a:ea typeface="Times New Roman" panose="02020603050405020304" pitchFamily="18" charset="0"/>
              </a:rPr>
              <a:t>maintain </a:t>
            </a:r>
            <a:r>
              <a:rPr lang="en-US" sz="3200" b="1" dirty="0">
                <a:effectLst/>
                <a:latin typeface="Times New Roman" panose="02020603050405020304" pitchFamily="18" charset="0"/>
                <a:ea typeface="Times New Roman" panose="02020603050405020304" pitchFamily="18" charset="0"/>
              </a:rPr>
              <a:t>a healthy heart? </a:t>
            </a:r>
          </a:p>
          <a:p>
            <a:pPr marL="457200" marR="0">
              <a:spcBef>
                <a:spcPts val="0"/>
              </a:spcBef>
              <a:spcAft>
                <a:spcPts val="0"/>
              </a:spcAft>
            </a:pPr>
            <a:r>
              <a:rPr lang="en-US" sz="3200" b="1" dirty="0">
                <a:effectLst/>
                <a:latin typeface="Times New Roman" panose="02020603050405020304" pitchFamily="18" charset="0"/>
                <a:ea typeface="Times New Roman" panose="02020603050405020304" pitchFamily="18" charset="0"/>
              </a:rPr>
              <a:t> </a:t>
            </a:r>
            <a:endParaRPr lang="en-US" sz="3200" dirty="0">
              <a:effectLst/>
              <a:latin typeface="Times New Roman" panose="02020603050405020304" pitchFamily="18" charset="0"/>
              <a:ea typeface="Times New Roman" panose="02020603050405020304" pitchFamily="18" charset="0"/>
            </a:endParaRPr>
          </a:p>
          <a:p>
            <a:pPr marL="457200" marR="0">
              <a:spcBef>
                <a:spcPts val="0"/>
              </a:spcBef>
              <a:spcAft>
                <a:spcPts val="0"/>
              </a:spcAft>
            </a:pPr>
            <a:r>
              <a:rPr lang="en-US" sz="3200" b="1" dirty="0">
                <a:effectLst/>
                <a:latin typeface="Times New Roman" panose="02020603050405020304" pitchFamily="18" charset="0"/>
                <a:ea typeface="Calibri" panose="020F0502020204030204" pitchFamily="34" charset="0"/>
                <a:cs typeface="Calibri" panose="020F0502020204030204" pitchFamily="34" charset="0"/>
              </a:rPr>
              <a:t>1 John 1:7-9 - </a:t>
            </a:r>
            <a:r>
              <a:rPr lang="en-US" sz="3200" i="1" dirty="0">
                <a:effectLst/>
                <a:latin typeface="Times New Roman" panose="02020603050405020304" pitchFamily="18" charset="0"/>
                <a:ea typeface="Calibri" panose="020F0502020204030204" pitchFamily="34" charset="0"/>
                <a:cs typeface="Calibri" panose="020F0502020204030204" pitchFamily="34" charset="0"/>
              </a:rPr>
              <a:t>but if we walk in the light as He Himself is in the light, we have fellowship with one another, and the blood of Jesus His Son cleanses us from all sin.</a:t>
            </a:r>
            <a:r>
              <a:rPr lang="en-US" sz="3200" dirty="0">
                <a:effectLst/>
                <a:latin typeface="Times New Roman" panose="02020603050405020304" pitchFamily="18" charset="0"/>
                <a:ea typeface="Calibri" panose="020F0502020204030204" pitchFamily="34" charset="0"/>
                <a:cs typeface="Calibri" panose="020F0502020204030204" pitchFamily="34" charset="0"/>
              </a:rPr>
              <a:t> </a:t>
            </a:r>
            <a:r>
              <a:rPr lang="en-US" sz="3200" baseline="30000" dirty="0">
                <a:effectLst/>
                <a:latin typeface="Times New Roman" panose="02020603050405020304" pitchFamily="18" charset="0"/>
                <a:ea typeface="Calibri" panose="020F0502020204030204" pitchFamily="34" charset="0"/>
                <a:cs typeface="Calibri" panose="020F0502020204030204" pitchFamily="34" charset="0"/>
              </a:rPr>
              <a:t>8</a:t>
            </a:r>
            <a:r>
              <a:rPr lang="en-US" sz="3200" i="1" dirty="0">
                <a:effectLst/>
                <a:latin typeface="Times New Roman" panose="02020603050405020304" pitchFamily="18" charset="0"/>
                <a:ea typeface="Calibri" panose="020F0502020204030204" pitchFamily="34" charset="0"/>
                <a:cs typeface="Calibri" panose="020F0502020204030204" pitchFamily="34" charset="0"/>
              </a:rPr>
              <a:t>If we say that we have no sin, we deceive ourselves, and the truth is not in us.</a:t>
            </a:r>
            <a:r>
              <a:rPr lang="en-US" sz="3200" dirty="0">
                <a:effectLst/>
                <a:latin typeface="Times New Roman" panose="02020603050405020304" pitchFamily="18" charset="0"/>
                <a:ea typeface="Calibri" panose="020F0502020204030204" pitchFamily="34" charset="0"/>
                <a:cs typeface="Calibri" panose="020F0502020204030204" pitchFamily="34" charset="0"/>
              </a:rPr>
              <a:t> </a:t>
            </a:r>
          </a:p>
          <a:p>
            <a:pPr marL="457200" marR="0">
              <a:spcBef>
                <a:spcPts val="0"/>
              </a:spcBef>
              <a:spcAft>
                <a:spcPts val="0"/>
              </a:spcAft>
            </a:pPr>
            <a:r>
              <a:rPr lang="en-US" sz="3200" baseline="30000" dirty="0">
                <a:effectLst/>
                <a:latin typeface="Times New Roman" panose="02020603050405020304" pitchFamily="18" charset="0"/>
                <a:ea typeface="Calibri" panose="020F0502020204030204" pitchFamily="34" charset="0"/>
                <a:cs typeface="Calibri" panose="020F0502020204030204" pitchFamily="34" charset="0"/>
              </a:rPr>
              <a:t>9</a:t>
            </a:r>
            <a:r>
              <a:rPr lang="en-US" sz="3200" b="1" i="1" u="sng" dirty="0">
                <a:effectLst/>
                <a:latin typeface="Times New Roman" panose="02020603050405020304" pitchFamily="18" charset="0"/>
                <a:ea typeface="Calibri" panose="020F0502020204030204" pitchFamily="34" charset="0"/>
                <a:cs typeface="Calibri" panose="020F0502020204030204" pitchFamily="34" charset="0"/>
              </a:rPr>
              <a:t>If we confess our sins</a:t>
            </a:r>
            <a:r>
              <a:rPr lang="en-US" sz="3200" i="1" dirty="0">
                <a:effectLst/>
                <a:latin typeface="Times New Roman" panose="02020603050405020304" pitchFamily="18" charset="0"/>
                <a:ea typeface="Calibri" panose="020F0502020204030204" pitchFamily="34" charset="0"/>
                <a:cs typeface="Calibri" panose="020F0502020204030204" pitchFamily="34" charset="0"/>
              </a:rPr>
              <a:t>, He who is faithful and just will forgive us our sins </a:t>
            </a:r>
            <a:r>
              <a:rPr lang="en-US" sz="3200" b="1" i="1" u="sng" dirty="0">
                <a:effectLst/>
                <a:latin typeface="Times New Roman" panose="02020603050405020304" pitchFamily="18" charset="0"/>
                <a:ea typeface="Calibri" panose="020F0502020204030204" pitchFamily="34" charset="0"/>
                <a:cs typeface="Calibri" panose="020F0502020204030204" pitchFamily="34" charset="0"/>
              </a:rPr>
              <a:t>and cleanse us from all unrighteousness</a:t>
            </a:r>
            <a:r>
              <a:rPr lang="en-US" sz="3200" i="1" dirty="0">
                <a:effectLst/>
                <a:latin typeface="Times New Roman" panose="02020603050405020304" pitchFamily="18" charset="0"/>
                <a:ea typeface="Calibri" panose="020F0502020204030204" pitchFamily="34" charset="0"/>
                <a:cs typeface="Calibri" panose="020F0502020204030204" pitchFamily="34" charset="0"/>
              </a:rPr>
              <a:t>.</a:t>
            </a:r>
            <a:r>
              <a:rPr lang="en-US" sz="3200" dirty="0">
                <a:effectLst/>
                <a:latin typeface="Times New Roman" panose="02020603050405020304" pitchFamily="18" charset="0"/>
                <a:ea typeface="Calibri" panose="020F0502020204030204" pitchFamily="34" charset="0"/>
                <a:cs typeface="Calibri" panose="020F0502020204030204" pitchFamily="34" charset="0"/>
              </a:rPr>
              <a:t> </a:t>
            </a:r>
            <a:endParaRPr lang="en-US" sz="32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32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855003946"/>
      </p:ext>
    </p:extLst>
  </p:cSld>
  <p:clrMapOvr>
    <a:masterClrMapping/>
  </p:clrMapOvr>
  <p:transition spd="slow"/>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895BCEE-0B65-47DE-85EC-DAAC746F332A}"/>
              </a:ext>
            </a:extLst>
          </p:cNvPr>
          <p:cNvSpPr txBox="1"/>
          <p:nvPr/>
        </p:nvSpPr>
        <p:spPr>
          <a:xfrm>
            <a:off x="76200" y="304800"/>
            <a:ext cx="9067800" cy="6001643"/>
          </a:xfrm>
          <a:prstGeom prst="rect">
            <a:avLst/>
          </a:prstGeom>
          <a:noFill/>
        </p:spPr>
        <p:txBody>
          <a:bodyPr wrap="square">
            <a:spAutoFit/>
          </a:bodyPr>
          <a:lstStyle/>
          <a:p>
            <a:pPr marL="0" marR="0">
              <a:spcBef>
                <a:spcPts val="0"/>
              </a:spcBef>
              <a:spcAft>
                <a:spcPts val="0"/>
              </a:spcAft>
            </a:pPr>
            <a:endParaRPr lang="en-US" sz="3200" b="1" dirty="0">
              <a:latin typeface="Times New Roman" panose="02020603050405020304" pitchFamily="18" charset="0"/>
              <a:ea typeface="Times New Roman" panose="02020603050405020304" pitchFamily="18" charset="0"/>
            </a:endParaRPr>
          </a:p>
          <a:p>
            <a:pPr marL="0" marR="0">
              <a:spcBef>
                <a:spcPts val="0"/>
              </a:spcBef>
              <a:spcAft>
                <a:spcPts val="0"/>
              </a:spcAft>
            </a:pPr>
            <a:r>
              <a:rPr lang="en-US" sz="3200" b="1" dirty="0">
                <a:effectLst/>
                <a:latin typeface="Times New Roman" panose="02020603050405020304" pitchFamily="18" charset="0"/>
                <a:ea typeface="Times New Roman" panose="02020603050405020304" pitchFamily="18" charset="0"/>
              </a:rPr>
              <a:t>How do I maintain a healthy heart? </a:t>
            </a:r>
          </a:p>
          <a:p>
            <a:pPr marL="457200" marR="0">
              <a:spcBef>
                <a:spcPts val="0"/>
              </a:spcBef>
              <a:spcAft>
                <a:spcPts val="0"/>
              </a:spcAft>
            </a:pPr>
            <a:r>
              <a:rPr lang="en-US" sz="3200" b="1" dirty="0">
                <a:effectLst/>
                <a:latin typeface="Times New Roman" panose="02020603050405020304" pitchFamily="18" charset="0"/>
                <a:ea typeface="Times New Roman" panose="02020603050405020304" pitchFamily="18" charset="0"/>
              </a:rPr>
              <a:t> </a:t>
            </a:r>
            <a:endParaRPr lang="en-US" sz="3200" dirty="0">
              <a:effectLst/>
              <a:latin typeface="Times New Roman" panose="02020603050405020304" pitchFamily="18" charset="0"/>
              <a:ea typeface="Times New Roman" panose="02020603050405020304" pitchFamily="18" charset="0"/>
            </a:endParaRPr>
          </a:p>
          <a:p>
            <a:pPr marL="457200" marR="0">
              <a:spcBef>
                <a:spcPts val="0"/>
              </a:spcBef>
              <a:spcAft>
                <a:spcPts val="0"/>
              </a:spcAft>
            </a:pPr>
            <a:r>
              <a:rPr lang="en-US" sz="3200" b="1" dirty="0">
                <a:effectLst/>
                <a:latin typeface="Times New Roman" panose="02020603050405020304" pitchFamily="18" charset="0"/>
                <a:ea typeface="Calibri" panose="020F0502020204030204" pitchFamily="34" charset="0"/>
                <a:cs typeface="Calibri" panose="020F0502020204030204" pitchFamily="34" charset="0"/>
              </a:rPr>
              <a:t>1 John 1:7-9 - </a:t>
            </a:r>
            <a:r>
              <a:rPr lang="en-US" sz="3200" i="1" dirty="0">
                <a:effectLst/>
                <a:latin typeface="Times New Roman" panose="02020603050405020304" pitchFamily="18" charset="0"/>
                <a:ea typeface="Calibri" panose="020F0502020204030204" pitchFamily="34" charset="0"/>
                <a:cs typeface="Calibri" panose="020F0502020204030204" pitchFamily="34" charset="0"/>
              </a:rPr>
              <a:t>but if we walk in the light as He Himself is in the light, we have fellowship with one another, and the blood of Jesus His Son cleanses us from all sin.</a:t>
            </a:r>
            <a:r>
              <a:rPr lang="en-US" sz="3200" dirty="0">
                <a:effectLst/>
                <a:latin typeface="Times New Roman" panose="02020603050405020304" pitchFamily="18" charset="0"/>
                <a:ea typeface="Calibri" panose="020F0502020204030204" pitchFamily="34" charset="0"/>
                <a:cs typeface="Calibri" panose="020F0502020204030204" pitchFamily="34" charset="0"/>
              </a:rPr>
              <a:t> </a:t>
            </a:r>
            <a:r>
              <a:rPr lang="en-US" sz="3200" baseline="30000" dirty="0">
                <a:effectLst/>
                <a:latin typeface="Times New Roman" panose="02020603050405020304" pitchFamily="18" charset="0"/>
                <a:ea typeface="Calibri" panose="020F0502020204030204" pitchFamily="34" charset="0"/>
                <a:cs typeface="Calibri" panose="020F0502020204030204" pitchFamily="34" charset="0"/>
              </a:rPr>
              <a:t>8</a:t>
            </a:r>
            <a:r>
              <a:rPr lang="en-US" sz="3200" i="1" dirty="0">
                <a:effectLst/>
                <a:latin typeface="Times New Roman" panose="02020603050405020304" pitchFamily="18" charset="0"/>
                <a:ea typeface="Calibri" panose="020F0502020204030204" pitchFamily="34" charset="0"/>
                <a:cs typeface="Calibri" panose="020F0502020204030204" pitchFamily="34" charset="0"/>
              </a:rPr>
              <a:t>If we say that we have no sin, we deceive ourselves, and the truth is not in us.</a:t>
            </a:r>
            <a:r>
              <a:rPr lang="en-US" sz="3200" dirty="0">
                <a:effectLst/>
                <a:latin typeface="Times New Roman" panose="02020603050405020304" pitchFamily="18" charset="0"/>
                <a:ea typeface="Calibri" panose="020F0502020204030204" pitchFamily="34" charset="0"/>
                <a:cs typeface="Calibri" panose="020F0502020204030204" pitchFamily="34" charset="0"/>
              </a:rPr>
              <a:t> </a:t>
            </a:r>
          </a:p>
          <a:p>
            <a:pPr marL="457200" marR="0">
              <a:spcBef>
                <a:spcPts val="0"/>
              </a:spcBef>
              <a:spcAft>
                <a:spcPts val="0"/>
              </a:spcAft>
            </a:pPr>
            <a:r>
              <a:rPr lang="en-US" sz="3200" baseline="30000" dirty="0">
                <a:effectLst/>
                <a:latin typeface="Times New Roman" panose="02020603050405020304" pitchFamily="18" charset="0"/>
                <a:ea typeface="Calibri" panose="020F0502020204030204" pitchFamily="34" charset="0"/>
                <a:cs typeface="Calibri" panose="020F0502020204030204" pitchFamily="34" charset="0"/>
              </a:rPr>
              <a:t>9</a:t>
            </a:r>
            <a:r>
              <a:rPr lang="en-US" sz="3200" b="1" i="1" u="sng" dirty="0">
                <a:effectLst/>
                <a:latin typeface="Times New Roman" panose="02020603050405020304" pitchFamily="18" charset="0"/>
                <a:ea typeface="Calibri" panose="020F0502020204030204" pitchFamily="34" charset="0"/>
                <a:cs typeface="Calibri" panose="020F0502020204030204" pitchFamily="34" charset="0"/>
              </a:rPr>
              <a:t>If we confess our sins</a:t>
            </a:r>
            <a:r>
              <a:rPr lang="en-US" sz="3200" i="1" dirty="0">
                <a:effectLst/>
                <a:latin typeface="Times New Roman" panose="02020603050405020304" pitchFamily="18" charset="0"/>
                <a:ea typeface="Calibri" panose="020F0502020204030204" pitchFamily="34" charset="0"/>
                <a:cs typeface="Calibri" panose="020F0502020204030204" pitchFamily="34" charset="0"/>
              </a:rPr>
              <a:t>, He who is faithful and just will forgive us our sins </a:t>
            </a:r>
            <a:r>
              <a:rPr lang="en-US" sz="3200" b="1" i="1" u="sng" dirty="0">
                <a:effectLst/>
                <a:latin typeface="Times New Roman" panose="02020603050405020304" pitchFamily="18" charset="0"/>
                <a:ea typeface="Calibri" panose="020F0502020204030204" pitchFamily="34" charset="0"/>
                <a:cs typeface="Calibri" panose="020F0502020204030204" pitchFamily="34" charset="0"/>
              </a:rPr>
              <a:t>and cleanse us from all unrighteousness</a:t>
            </a:r>
            <a:r>
              <a:rPr lang="en-US" sz="3200" i="1" dirty="0">
                <a:effectLst/>
                <a:latin typeface="Times New Roman" panose="02020603050405020304" pitchFamily="18" charset="0"/>
                <a:ea typeface="Calibri" panose="020F0502020204030204" pitchFamily="34" charset="0"/>
                <a:cs typeface="Calibri" panose="020F0502020204030204" pitchFamily="34" charset="0"/>
              </a:rPr>
              <a:t>.</a:t>
            </a:r>
            <a:r>
              <a:rPr lang="en-US" sz="3200" dirty="0">
                <a:effectLst/>
                <a:latin typeface="Times New Roman" panose="02020603050405020304" pitchFamily="18" charset="0"/>
                <a:ea typeface="Calibri" panose="020F0502020204030204" pitchFamily="34" charset="0"/>
                <a:cs typeface="Calibri" panose="020F0502020204030204" pitchFamily="34" charset="0"/>
              </a:rPr>
              <a:t> </a:t>
            </a:r>
            <a:endParaRPr lang="en-US" sz="32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32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35815477"/>
      </p:ext>
    </p:extLst>
  </p:cSld>
  <p:clrMapOvr>
    <a:masterClrMapping/>
  </p:clrMapOvr>
  <p:transition spd="slow"/>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55989622"/>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895BCEE-0B65-47DE-85EC-DAAC746F332A}"/>
              </a:ext>
            </a:extLst>
          </p:cNvPr>
          <p:cNvSpPr txBox="1"/>
          <p:nvPr/>
        </p:nvSpPr>
        <p:spPr>
          <a:xfrm>
            <a:off x="0" y="304800"/>
            <a:ext cx="9144000" cy="2062103"/>
          </a:xfrm>
          <a:prstGeom prst="rect">
            <a:avLst/>
          </a:prstGeom>
          <a:noFill/>
        </p:spPr>
        <p:txBody>
          <a:bodyPr wrap="square">
            <a:spAutoFit/>
          </a:bodyPr>
          <a:lstStyle/>
          <a:p>
            <a:pPr marL="342900" marR="0" lvl="0" indent="-342900">
              <a:spcBef>
                <a:spcPts val="0"/>
              </a:spcBef>
              <a:spcAft>
                <a:spcPts val="0"/>
              </a:spcAft>
              <a:buFont typeface="+mj-lt"/>
              <a:buAutoNum type="romanUcPeriod"/>
            </a:pPr>
            <a:r>
              <a:rPr lang="en-US" sz="3200" b="1" dirty="0">
                <a:solidFill>
                  <a:srgbClr val="FFC000"/>
                </a:solidFill>
                <a:effectLst/>
                <a:latin typeface="Times New Roman" panose="02020603050405020304" pitchFamily="18" charset="0"/>
                <a:ea typeface="Times New Roman" panose="02020603050405020304" pitchFamily="18" charset="0"/>
              </a:rPr>
              <a:t>A Healthy Heart is a </a:t>
            </a:r>
            <a:r>
              <a:rPr lang="en-US" sz="3200" b="1" u="sng" dirty="0">
                <a:effectLst/>
                <a:latin typeface="Times New Roman" panose="02020603050405020304" pitchFamily="18" charset="0"/>
                <a:ea typeface="Times New Roman" panose="02020603050405020304" pitchFamily="18" charset="0"/>
              </a:rPr>
              <a:t>Guarded</a:t>
            </a:r>
            <a:r>
              <a:rPr lang="en-US" sz="3200" b="1" dirty="0">
                <a:solidFill>
                  <a:srgbClr val="FFC000"/>
                </a:solidFill>
                <a:effectLst/>
                <a:latin typeface="Times New Roman" panose="02020603050405020304" pitchFamily="18" charset="0"/>
                <a:ea typeface="Times New Roman" panose="02020603050405020304" pitchFamily="18" charset="0"/>
              </a:rPr>
              <a:t> Heart </a:t>
            </a:r>
            <a:endParaRPr lang="en-US" sz="3200" dirty="0">
              <a:solidFill>
                <a:srgbClr val="FFC000"/>
              </a:solidFill>
              <a:effectLst/>
              <a:latin typeface="Times New Roman" panose="02020603050405020304" pitchFamily="18" charset="0"/>
              <a:ea typeface="Times New Roman" panose="02020603050405020304" pitchFamily="18" charset="0"/>
            </a:endParaRPr>
          </a:p>
          <a:p>
            <a:pPr marL="0" marR="0">
              <a:spcBef>
                <a:spcPts val="0"/>
              </a:spcBef>
              <a:spcAft>
                <a:spcPts val="0"/>
              </a:spcAft>
              <a:tabLst>
                <a:tab pos="426720" algn="l"/>
                <a:tab pos="3429000" algn="ctr"/>
              </a:tabLst>
            </a:pPr>
            <a:r>
              <a:rPr lang="en-US" sz="3200" dirty="0">
                <a:effectLst/>
                <a:latin typeface="Times New Roman" panose="02020603050405020304" pitchFamily="18" charset="0"/>
                <a:ea typeface="Calibri" panose="020F0502020204030204" pitchFamily="34" charset="0"/>
                <a:cs typeface="Calibri" panose="020F0502020204030204" pitchFamily="34" charset="0"/>
              </a:rPr>
              <a:t> </a:t>
            </a:r>
            <a:endParaRPr lang="en-US" sz="3200" dirty="0">
              <a:effectLst/>
              <a:latin typeface="Calibri" panose="020F0502020204030204" pitchFamily="34" charset="0"/>
              <a:ea typeface="Calibri" panose="020F0502020204030204" pitchFamily="34" charset="0"/>
            </a:endParaRPr>
          </a:p>
          <a:p>
            <a:pPr marL="228600" marR="0" indent="228600" algn="ctr">
              <a:spcBef>
                <a:spcPts val="0"/>
              </a:spcBef>
              <a:spcAft>
                <a:spcPts val="0"/>
              </a:spcAft>
            </a:pPr>
            <a:r>
              <a:rPr lang="en-US" sz="3200" dirty="0">
                <a:effectLst/>
                <a:latin typeface="Times New Roman" panose="02020603050405020304" pitchFamily="18" charset="0"/>
                <a:ea typeface="Calibri" panose="020F0502020204030204" pitchFamily="34" charset="0"/>
                <a:cs typeface="Calibri" panose="020F0502020204030204" pitchFamily="34" charset="0"/>
              </a:rPr>
              <a:t>God wants to </a:t>
            </a:r>
            <a:r>
              <a:rPr lang="en-US" sz="3200" b="1" dirty="0">
                <a:effectLst/>
                <a:latin typeface="Times New Roman" panose="02020603050405020304" pitchFamily="18" charset="0"/>
                <a:ea typeface="Calibri" panose="020F0502020204030204" pitchFamily="34" charset="0"/>
                <a:cs typeface="Calibri" panose="020F0502020204030204" pitchFamily="34" charset="0"/>
              </a:rPr>
              <a:t>guard my heart!</a:t>
            </a:r>
            <a:r>
              <a:rPr lang="en-US" sz="3200" dirty="0">
                <a:effectLst/>
                <a:latin typeface="Times New Roman" panose="02020603050405020304" pitchFamily="18" charset="0"/>
                <a:ea typeface="Calibri" panose="020F0502020204030204" pitchFamily="34" charset="0"/>
                <a:cs typeface="Calibri" panose="020F0502020204030204" pitchFamily="34" charset="0"/>
              </a:rPr>
              <a:t> </a:t>
            </a:r>
            <a:endParaRPr lang="en-US" sz="3200" dirty="0">
              <a:effectLst/>
              <a:latin typeface="Calibri" panose="020F0502020204030204" pitchFamily="34" charset="0"/>
              <a:ea typeface="Calibri" panose="020F0502020204030204" pitchFamily="34" charset="0"/>
            </a:endParaRPr>
          </a:p>
          <a:p>
            <a:pPr marL="685800" marR="0">
              <a:spcBef>
                <a:spcPts val="0"/>
              </a:spcBef>
              <a:spcAft>
                <a:spcPts val="0"/>
              </a:spcAft>
            </a:pPr>
            <a:r>
              <a:rPr lang="en-US" sz="1800" b="1" dirty="0">
                <a:effectLst/>
                <a:latin typeface="Times New Roman" panose="02020603050405020304" pitchFamily="18" charset="0"/>
                <a:ea typeface="Times New Roman" panose="02020603050405020304" pitchFamily="18" charset="0"/>
              </a:rPr>
              <a:t> </a:t>
            </a:r>
            <a:r>
              <a:rPr lang="en-US" sz="3200" b="1" dirty="0">
                <a:effectLst/>
                <a:latin typeface="Times New Roman" panose="02020603050405020304" pitchFamily="18" charset="0"/>
                <a:ea typeface="Calibri" panose="020F0502020204030204" pitchFamily="34" charset="0"/>
                <a:cs typeface="Calibri" panose="020F0502020204030204" pitchFamily="34" charset="0"/>
              </a:rPr>
              <a:t> </a:t>
            </a:r>
            <a:endParaRPr lang="en-US" sz="32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460288339"/>
      </p:ext>
    </p:extLst>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895BCEE-0B65-47DE-85EC-DAAC746F332A}"/>
              </a:ext>
            </a:extLst>
          </p:cNvPr>
          <p:cNvSpPr txBox="1"/>
          <p:nvPr/>
        </p:nvSpPr>
        <p:spPr>
          <a:xfrm>
            <a:off x="0" y="304800"/>
            <a:ext cx="9144000" cy="3816429"/>
          </a:xfrm>
          <a:prstGeom prst="rect">
            <a:avLst/>
          </a:prstGeom>
          <a:noFill/>
        </p:spPr>
        <p:txBody>
          <a:bodyPr wrap="square">
            <a:spAutoFit/>
          </a:bodyPr>
          <a:lstStyle/>
          <a:p>
            <a:pPr marL="342900" marR="0" lvl="0" indent="-342900">
              <a:spcBef>
                <a:spcPts val="0"/>
              </a:spcBef>
              <a:spcAft>
                <a:spcPts val="0"/>
              </a:spcAft>
              <a:buFont typeface="+mj-lt"/>
              <a:buAutoNum type="romanUcPeriod"/>
            </a:pPr>
            <a:r>
              <a:rPr lang="en-US" sz="3200" b="1" dirty="0">
                <a:solidFill>
                  <a:srgbClr val="FFC000"/>
                </a:solidFill>
                <a:effectLst/>
                <a:latin typeface="Times New Roman" panose="02020603050405020304" pitchFamily="18" charset="0"/>
                <a:ea typeface="Times New Roman" panose="02020603050405020304" pitchFamily="18" charset="0"/>
              </a:rPr>
              <a:t>A Healthy Heart is a </a:t>
            </a:r>
            <a:r>
              <a:rPr lang="en-US" sz="3200" b="1" u="sng" dirty="0">
                <a:effectLst/>
                <a:latin typeface="Times New Roman" panose="02020603050405020304" pitchFamily="18" charset="0"/>
                <a:ea typeface="Times New Roman" panose="02020603050405020304" pitchFamily="18" charset="0"/>
              </a:rPr>
              <a:t>Guarded</a:t>
            </a:r>
            <a:r>
              <a:rPr lang="en-US" sz="3200" b="1" dirty="0">
                <a:solidFill>
                  <a:srgbClr val="FFC000"/>
                </a:solidFill>
                <a:effectLst/>
                <a:latin typeface="Times New Roman" panose="02020603050405020304" pitchFamily="18" charset="0"/>
                <a:ea typeface="Times New Roman" panose="02020603050405020304" pitchFamily="18" charset="0"/>
              </a:rPr>
              <a:t> Heart </a:t>
            </a:r>
            <a:endParaRPr lang="en-US" sz="3200" dirty="0">
              <a:solidFill>
                <a:srgbClr val="FFC000"/>
              </a:solidFill>
              <a:effectLst/>
              <a:latin typeface="Times New Roman" panose="02020603050405020304" pitchFamily="18" charset="0"/>
              <a:ea typeface="Times New Roman" panose="02020603050405020304" pitchFamily="18" charset="0"/>
            </a:endParaRPr>
          </a:p>
          <a:p>
            <a:pPr marL="0" marR="0">
              <a:spcBef>
                <a:spcPts val="0"/>
              </a:spcBef>
              <a:spcAft>
                <a:spcPts val="0"/>
              </a:spcAft>
              <a:tabLst>
                <a:tab pos="426720" algn="l"/>
                <a:tab pos="3429000" algn="ctr"/>
              </a:tabLst>
            </a:pPr>
            <a:r>
              <a:rPr lang="en-US" sz="3200" dirty="0">
                <a:effectLst/>
                <a:latin typeface="Times New Roman" panose="02020603050405020304" pitchFamily="18" charset="0"/>
                <a:ea typeface="Calibri" panose="020F0502020204030204" pitchFamily="34" charset="0"/>
                <a:cs typeface="Calibri" panose="020F0502020204030204" pitchFamily="34" charset="0"/>
              </a:rPr>
              <a:t> </a:t>
            </a:r>
            <a:endParaRPr lang="en-US" sz="3200" dirty="0">
              <a:effectLst/>
              <a:latin typeface="Calibri" panose="020F0502020204030204" pitchFamily="34" charset="0"/>
              <a:ea typeface="Calibri" panose="020F0502020204030204" pitchFamily="34" charset="0"/>
            </a:endParaRPr>
          </a:p>
          <a:p>
            <a:pPr marL="228600" marR="0" indent="228600" algn="ctr">
              <a:spcBef>
                <a:spcPts val="0"/>
              </a:spcBef>
              <a:spcAft>
                <a:spcPts val="0"/>
              </a:spcAft>
            </a:pPr>
            <a:r>
              <a:rPr lang="en-US" sz="3200" dirty="0">
                <a:effectLst/>
                <a:latin typeface="Times New Roman" panose="02020603050405020304" pitchFamily="18" charset="0"/>
                <a:ea typeface="Calibri" panose="020F0502020204030204" pitchFamily="34" charset="0"/>
                <a:cs typeface="Calibri" panose="020F0502020204030204" pitchFamily="34" charset="0"/>
              </a:rPr>
              <a:t>God wants to </a:t>
            </a:r>
            <a:r>
              <a:rPr lang="en-US" sz="3200" b="1" dirty="0">
                <a:effectLst/>
                <a:latin typeface="Times New Roman" panose="02020603050405020304" pitchFamily="18" charset="0"/>
                <a:ea typeface="Calibri" panose="020F0502020204030204" pitchFamily="34" charset="0"/>
                <a:cs typeface="Calibri" panose="020F0502020204030204" pitchFamily="34" charset="0"/>
              </a:rPr>
              <a:t>guard my heart!</a:t>
            </a:r>
            <a:r>
              <a:rPr lang="en-US" sz="3200" dirty="0">
                <a:effectLst/>
                <a:latin typeface="Times New Roman" panose="02020603050405020304" pitchFamily="18" charset="0"/>
                <a:ea typeface="Calibri" panose="020F0502020204030204" pitchFamily="34" charset="0"/>
                <a:cs typeface="Calibri" panose="020F0502020204030204" pitchFamily="34" charset="0"/>
              </a:rPr>
              <a:t> </a:t>
            </a:r>
            <a:endParaRPr lang="en-US" sz="3200" dirty="0">
              <a:effectLst/>
              <a:latin typeface="Calibri" panose="020F0502020204030204" pitchFamily="34" charset="0"/>
              <a:ea typeface="Calibri" panose="020F0502020204030204" pitchFamily="34" charset="0"/>
            </a:endParaRPr>
          </a:p>
          <a:p>
            <a:pPr marL="685800" marR="0">
              <a:spcBef>
                <a:spcPts val="0"/>
              </a:spcBef>
              <a:spcAft>
                <a:spcPts val="0"/>
              </a:spcAft>
            </a:pPr>
            <a:r>
              <a:rPr lang="en-US" sz="1800" b="1" dirty="0">
                <a:effectLst/>
                <a:latin typeface="Times New Roman" panose="02020603050405020304" pitchFamily="18"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685800" marR="0">
              <a:spcBef>
                <a:spcPts val="0"/>
              </a:spcBef>
              <a:spcAft>
                <a:spcPts val="0"/>
              </a:spcAft>
            </a:pPr>
            <a:r>
              <a:rPr lang="en-US" sz="3200" b="1" dirty="0">
                <a:effectLst/>
                <a:latin typeface="Times New Roman" panose="02020603050405020304" pitchFamily="18" charset="0"/>
                <a:ea typeface="Times New Roman" panose="02020603050405020304" pitchFamily="18" charset="0"/>
              </a:rPr>
              <a:t>Phil 4:4-7 - </a:t>
            </a:r>
            <a:r>
              <a:rPr lang="en-US" sz="3200" i="1" dirty="0">
                <a:effectLst/>
                <a:latin typeface="Times New Roman" panose="02020603050405020304" pitchFamily="18" charset="0"/>
                <a:ea typeface="Times New Roman" panose="02020603050405020304" pitchFamily="18" charset="0"/>
              </a:rPr>
              <a:t>…</a:t>
            </a:r>
            <a:r>
              <a:rPr lang="en-US" sz="3200" b="1" dirty="0">
                <a:effectLst/>
                <a:latin typeface="Times New Roman" panose="02020603050405020304" pitchFamily="18" charset="0"/>
                <a:ea typeface="Times New Roman" panose="02020603050405020304" pitchFamily="18" charset="0"/>
              </a:rPr>
              <a:t> </a:t>
            </a:r>
            <a:r>
              <a:rPr lang="en-US" sz="3200" i="1" dirty="0">
                <a:effectLst/>
                <a:latin typeface="Times New Roman" panose="02020603050405020304" pitchFamily="18" charset="0"/>
                <a:ea typeface="Times New Roman" panose="02020603050405020304" pitchFamily="18" charset="0"/>
              </a:rPr>
              <a:t>and </a:t>
            </a:r>
            <a:r>
              <a:rPr lang="en-US" sz="3200" b="1" i="1" u="sng" dirty="0">
                <a:effectLst/>
                <a:latin typeface="Times New Roman" panose="02020603050405020304" pitchFamily="18" charset="0"/>
                <a:ea typeface="Times New Roman" panose="02020603050405020304" pitchFamily="18" charset="0"/>
              </a:rPr>
              <a:t>the peace of God</a:t>
            </a:r>
            <a:r>
              <a:rPr lang="en-US" sz="3200" i="1" dirty="0">
                <a:effectLst/>
                <a:latin typeface="Times New Roman" panose="02020603050405020304" pitchFamily="18" charset="0"/>
                <a:ea typeface="Times New Roman" panose="02020603050405020304" pitchFamily="18" charset="0"/>
              </a:rPr>
              <a:t>, which surpasses all understanding, </a:t>
            </a:r>
            <a:r>
              <a:rPr lang="en-US" sz="3200" b="1" i="1" u="sng" dirty="0">
                <a:effectLst/>
                <a:latin typeface="Times New Roman" panose="02020603050405020304" pitchFamily="18" charset="0"/>
                <a:ea typeface="Times New Roman" panose="02020603050405020304" pitchFamily="18" charset="0"/>
              </a:rPr>
              <a:t>will guard your hearts</a:t>
            </a:r>
            <a:r>
              <a:rPr lang="en-US" sz="3200" i="1" dirty="0">
                <a:effectLst/>
                <a:latin typeface="Times New Roman" panose="02020603050405020304" pitchFamily="18" charset="0"/>
                <a:ea typeface="Times New Roman" panose="02020603050405020304" pitchFamily="18" charset="0"/>
              </a:rPr>
              <a:t> and your minds in Christ Jesus.</a:t>
            </a:r>
            <a:endParaRPr lang="en-US" sz="32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3200" b="1" dirty="0">
                <a:effectLst/>
                <a:latin typeface="Times New Roman" panose="02020603050405020304" pitchFamily="18" charset="0"/>
                <a:ea typeface="Calibri" panose="020F0502020204030204" pitchFamily="34" charset="0"/>
                <a:cs typeface="Calibri" panose="020F0502020204030204" pitchFamily="34" charset="0"/>
              </a:rPr>
              <a:t> </a:t>
            </a:r>
            <a:endParaRPr lang="en-US" sz="32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1644033064"/>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895BCEE-0B65-47DE-85EC-DAAC746F332A}"/>
              </a:ext>
            </a:extLst>
          </p:cNvPr>
          <p:cNvSpPr txBox="1"/>
          <p:nvPr/>
        </p:nvSpPr>
        <p:spPr>
          <a:xfrm>
            <a:off x="0" y="304800"/>
            <a:ext cx="8915400" cy="2554545"/>
          </a:xfrm>
          <a:prstGeom prst="rect">
            <a:avLst/>
          </a:prstGeom>
          <a:noFill/>
        </p:spPr>
        <p:txBody>
          <a:bodyPr wrap="square">
            <a:spAutoFit/>
          </a:bodyPr>
          <a:lstStyle/>
          <a:p>
            <a:pPr marL="342900" marR="0" lvl="0" indent="-342900">
              <a:spcBef>
                <a:spcPts val="0"/>
              </a:spcBef>
              <a:spcAft>
                <a:spcPts val="0"/>
              </a:spcAft>
              <a:buFont typeface="+mj-lt"/>
              <a:buAutoNum type="romanUcPeriod"/>
            </a:pPr>
            <a:r>
              <a:rPr lang="en-US" sz="3200" b="1" dirty="0">
                <a:solidFill>
                  <a:srgbClr val="FFC000"/>
                </a:solidFill>
                <a:effectLst/>
                <a:latin typeface="Times New Roman" panose="02020603050405020304" pitchFamily="18" charset="0"/>
                <a:ea typeface="Times New Roman" panose="02020603050405020304" pitchFamily="18" charset="0"/>
              </a:rPr>
              <a:t>A Healthy Heart is a </a:t>
            </a:r>
            <a:r>
              <a:rPr lang="en-US" sz="3200" b="1" u="sng" dirty="0">
                <a:effectLst/>
                <a:latin typeface="Times New Roman" panose="02020603050405020304" pitchFamily="18" charset="0"/>
                <a:ea typeface="Times New Roman" panose="02020603050405020304" pitchFamily="18" charset="0"/>
              </a:rPr>
              <a:t>Guarded</a:t>
            </a:r>
            <a:r>
              <a:rPr lang="en-US" sz="3200" b="1" dirty="0">
                <a:solidFill>
                  <a:srgbClr val="FFC000"/>
                </a:solidFill>
                <a:effectLst/>
                <a:latin typeface="Times New Roman" panose="02020603050405020304" pitchFamily="18" charset="0"/>
                <a:ea typeface="Times New Roman" panose="02020603050405020304" pitchFamily="18" charset="0"/>
              </a:rPr>
              <a:t> Heart </a:t>
            </a:r>
            <a:endParaRPr lang="en-US" sz="3200" dirty="0">
              <a:solidFill>
                <a:srgbClr val="FFC000"/>
              </a:solidFill>
              <a:effectLst/>
              <a:latin typeface="Times New Roman" panose="02020603050405020304" pitchFamily="18" charset="0"/>
              <a:ea typeface="Times New Roman" panose="02020603050405020304" pitchFamily="18" charset="0"/>
            </a:endParaRPr>
          </a:p>
          <a:p>
            <a:pPr marL="0" marR="0">
              <a:spcBef>
                <a:spcPts val="0"/>
              </a:spcBef>
              <a:spcAft>
                <a:spcPts val="0"/>
              </a:spcAft>
              <a:tabLst>
                <a:tab pos="426720" algn="l"/>
                <a:tab pos="3429000" algn="ctr"/>
              </a:tabLst>
            </a:pPr>
            <a:r>
              <a:rPr lang="en-US" sz="3200" dirty="0">
                <a:effectLst/>
                <a:latin typeface="Times New Roman" panose="02020603050405020304" pitchFamily="18" charset="0"/>
                <a:ea typeface="Calibri" panose="020F0502020204030204" pitchFamily="34" charset="0"/>
                <a:cs typeface="Calibri" panose="020F0502020204030204" pitchFamily="34" charset="0"/>
              </a:rPr>
              <a:t> </a:t>
            </a:r>
            <a:endParaRPr lang="en-US" sz="3200" dirty="0">
              <a:effectLst/>
              <a:latin typeface="Calibri" panose="020F0502020204030204" pitchFamily="34" charset="0"/>
              <a:ea typeface="Calibri" panose="020F0502020204030204" pitchFamily="34" charset="0"/>
            </a:endParaRPr>
          </a:p>
          <a:p>
            <a:pPr marL="457200" marR="0" algn="ctr">
              <a:spcBef>
                <a:spcPts val="0"/>
              </a:spcBef>
              <a:spcAft>
                <a:spcPts val="0"/>
              </a:spcAft>
            </a:pPr>
            <a:r>
              <a:rPr lang="en-US" sz="3200" dirty="0">
                <a:effectLst/>
                <a:latin typeface="Times New Roman" panose="02020603050405020304" pitchFamily="18" charset="0"/>
                <a:ea typeface="Times New Roman" panose="02020603050405020304" pitchFamily="18" charset="0"/>
              </a:rPr>
              <a:t>God wants me to </a:t>
            </a:r>
            <a:r>
              <a:rPr lang="en-US" sz="3200" b="1" dirty="0">
                <a:effectLst/>
                <a:latin typeface="Times New Roman" panose="02020603050405020304" pitchFamily="18" charset="0"/>
                <a:ea typeface="Times New Roman" panose="02020603050405020304" pitchFamily="18" charset="0"/>
              </a:rPr>
              <a:t>guard my own heart too!</a:t>
            </a:r>
            <a:endParaRPr lang="en-US" sz="3200" dirty="0">
              <a:effectLst/>
              <a:latin typeface="Times New Roman" panose="02020603050405020304" pitchFamily="18" charset="0"/>
              <a:ea typeface="Times New Roman" panose="02020603050405020304" pitchFamily="18" charset="0"/>
            </a:endParaRPr>
          </a:p>
          <a:p>
            <a:pPr marL="457200" marR="0">
              <a:spcBef>
                <a:spcPts val="0"/>
              </a:spcBef>
              <a:spcAft>
                <a:spcPts val="0"/>
              </a:spcAft>
              <a:tabLst>
                <a:tab pos="685800" algn="l"/>
              </a:tabLst>
            </a:pPr>
            <a:r>
              <a:rPr lang="en-US" sz="3200" b="1" dirty="0">
                <a:effectLst/>
                <a:latin typeface="Times New Roman" panose="02020603050405020304" pitchFamily="18" charset="0"/>
                <a:ea typeface="Calibri" panose="020F0502020204030204" pitchFamily="34" charset="0"/>
                <a:cs typeface="Calibri" panose="020F0502020204030204" pitchFamily="34" charset="0"/>
              </a:rPr>
              <a:t>	</a:t>
            </a:r>
            <a:endParaRPr lang="en-US" sz="32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3200" b="1" dirty="0">
                <a:effectLst/>
                <a:latin typeface="Times New Roman" panose="02020603050405020304" pitchFamily="18" charset="0"/>
                <a:ea typeface="Calibri" panose="020F0502020204030204" pitchFamily="34" charset="0"/>
                <a:cs typeface="Calibri" panose="020F0502020204030204" pitchFamily="34" charset="0"/>
              </a:rPr>
              <a:t> </a:t>
            </a:r>
            <a:endParaRPr lang="en-US" sz="32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1292631252"/>
      </p:ext>
    </p:extLst>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895BCEE-0B65-47DE-85EC-DAAC746F332A}"/>
              </a:ext>
            </a:extLst>
          </p:cNvPr>
          <p:cNvSpPr txBox="1"/>
          <p:nvPr/>
        </p:nvSpPr>
        <p:spPr>
          <a:xfrm>
            <a:off x="0" y="304800"/>
            <a:ext cx="8915400" cy="3539430"/>
          </a:xfrm>
          <a:prstGeom prst="rect">
            <a:avLst/>
          </a:prstGeom>
          <a:noFill/>
        </p:spPr>
        <p:txBody>
          <a:bodyPr wrap="square">
            <a:spAutoFit/>
          </a:bodyPr>
          <a:lstStyle/>
          <a:p>
            <a:pPr marL="342900" marR="0" lvl="0" indent="-342900">
              <a:spcBef>
                <a:spcPts val="0"/>
              </a:spcBef>
              <a:spcAft>
                <a:spcPts val="0"/>
              </a:spcAft>
              <a:buFont typeface="+mj-lt"/>
              <a:buAutoNum type="romanUcPeriod"/>
            </a:pPr>
            <a:r>
              <a:rPr lang="en-US" sz="3200" b="1" dirty="0">
                <a:solidFill>
                  <a:srgbClr val="FFC000"/>
                </a:solidFill>
                <a:effectLst/>
                <a:latin typeface="Times New Roman" panose="02020603050405020304" pitchFamily="18" charset="0"/>
                <a:ea typeface="Times New Roman" panose="02020603050405020304" pitchFamily="18" charset="0"/>
              </a:rPr>
              <a:t>A Healthy Heart is a </a:t>
            </a:r>
            <a:r>
              <a:rPr lang="en-US" sz="3200" b="1" u="sng" dirty="0">
                <a:effectLst/>
                <a:latin typeface="Times New Roman" panose="02020603050405020304" pitchFamily="18" charset="0"/>
                <a:ea typeface="Times New Roman" panose="02020603050405020304" pitchFamily="18" charset="0"/>
              </a:rPr>
              <a:t>Guarded</a:t>
            </a:r>
            <a:r>
              <a:rPr lang="en-US" sz="3200" b="1" dirty="0">
                <a:solidFill>
                  <a:srgbClr val="FFC000"/>
                </a:solidFill>
                <a:effectLst/>
                <a:latin typeface="Times New Roman" panose="02020603050405020304" pitchFamily="18" charset="0"/>
                <a:ea typeface="Times New Roman" panose="02020603050405020304" pitchFamily="18" charset="0"/>
              </a:rPr>
              <a:t> Heart </a:t>
            </a:r>
            <a:endParaRPr lang="en-US" sz="3200" dirty="0">
              <a:solidFill>
                <a:srgbClr val="FFC000"/>
              </a:solidFill>
              <a:effectLst/>
              <a:latin typeface="Times New Roman" panose="02020603050405020304" pitchFamily="18" charset="0"/>
              <a:ea typeface="Times New Roman" panose="02020603050405020304" pitchFamily="18" charset="0"/>
            </a:endParaRPr>
          </a:p>
          <a:p>
            <a:pPr marL="0" marR="0">
              <a:spcBef>
                <a:spcPts val="0"/>
              </a:spcBef>
              <a:spcAft>
                <a:spcPts val="0"/>
              </a:spcAft>
              <a:tabLst>
                <a:tab pos="426720" algn="l"/>
                <a:tab pos="3429000" algn="ctr"/>
              </a:tabLst>
            </a:pPr>
            <a:r>
              <a:rPr lang="en-US" sz="3200" dirty="0">
                <a:effectLst/>
                <a:latin typeface="Times New Roman" panose="02020603050405020304" pitchFamily="18" charset="0"/>
                <a:ea typeface="Calibri" panose="020F0502020204030204" pitchFamily="34" charset="0"/>
                <a:cs typeface="Calibri" panose="020F0502020204030204" pitchFamily="34" charset="0"/>
              </a:rPr>
              <a:t> </a:t>
            </a:r>
            <a:endParaRPr lang="en-US" sz="3200" dirty="0">
              <a:effectLst/>
              <a:latin typeface="Calibri" panose="020F0502020204030204" pitchFamily="34" charset="0"/>
              <a:ea typeface="Calibri" panose="020F0502020204030204" pitchFamily="34" charset="0"/>
            </a:endParaRPr>
          </a:p>
          <a:p>
            <a:pPr marL="457200" marR="0" algn="ctr">
              <a:spcBef>
                <a:spcPts val="0"/>
              </a:spcBef>
              <a:spcAft>
                <a:spcPts val="0"/>
              </a:spcAft>
            </a:pPr>
            <a:r>
              <a:rPr lang="en-US" sz="3200" dirty="0">
                <a:effectLst/>
                <a:latin typeface="Times New Roman" panose="02020603050405020304" pitchFamily="18" charset="0"/>
                <a:ea typeface="Times New Roman" panose="02020603050405020304" pitchFamily="18" charset="0"/>
              </a:rPr>
              <a:t>God wants me to </a:t>
            </a:r>
            <a:r>
              <a:rPr lang="en-US" sz="3200" b="1" dirty="0">
                <a:effectLst/>
                <a:latin typeface="Times New Roman" panose="02020603050405020304" pitchFamily="18" charset="0"/>
                <a:ea typeface="Times New Roman" panose="02020603050405020304" pitchFamily="18" charset="0"/>
              </a:rPr>
              <a:t>guard my own heart too!</a:t>
            </a:r>
            <a:endParaRPr lang="en-US" sz="3200" dirty="0">
              <a:effectLst/>
              <a:latin typeface="Times New Roman" panose="02020603050405020304" pitchFamily="18" charset="0"/>
              <a:ea typeface="Times New Roman" panose="02020603050405020304" pitchFamily="18" charset="0"/>
            </a:endParaRPr>
          </a:p>
          <a:p>
            <a:pPr marL="457200" marR="0">
              <a:spcBef>
                <a:spcPts val="0"/>
              </a:spcBef>
              <a:spcAft>
                <a:spcPts val="0"/>
              </a:spcAft>
              <a:tabLst>
                <a:tab pos="685800" algn="l"/>
              </a:tabLst>
            </a:pPr>
            <a:r>
              <a:rPr lang="en-US" sz="3200" b="1" dirty="0">
                <a:effectLst/>
                <a:latin typeface="Times New Roman" panose="02020603050405020304" pitchFamily="18" charset="0"/>
                <a:ea typeface="Calibri" panose="020F0502020204030204" pitchFamily="34" charset="0"/>
                <a:cs typeface="Calibri" panose="020F0502020204030204" pitchFamily="34" charset="0"/>
              </a:rPr>
              <a:t>	</a:t>
            </a:r>
            <a:endParaRPr lang="en-US" sz="32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3200" b="1" dirty="0">
                <a:effectLst/>
                <a:latin typeface="Times New Roman" panose="02020603050405020304" pitchFamily="18" charset="0"/>
                <a:ea typeface="Calibri" panose="020F0502020204030204" pitchFamily="34" charset="0"/>
                <a:cs typeface="Calibri" panose="020F0502020204030204" pitchFamily="34" charset="0"/>
              </a:rPr>
              <a:t>Prov 4:23 - </a:t>
            </a:r>
            <a:r>
              <a:rPr lang="en-US" sz="3200" b="1" i="1" u="sng" dirty="0">
                <a:effectLst/>
                <a:latin typeface="Times New Roman" panose="02020603050405020304" pitchFamily="18" charset="0"/>
                <a:ea typeface="Calibri" panose="020F0502020204030204" pitchFamily="34" charset="0"/>
                <a:cs typeface="Calibri" panose="020F0502020204030204" pitchFamily="34" charset="0"/>
              </a:rPr>
              <a:t>Keep your heart</a:t>
            </a:r>
            <a:r>
              <a:rPr lang="en-US" sz="3200" i="1" dirty="0">
                <a:effectLst/>
                <a:latin typeface="Times New Roman" panose="02020603050405020304" pitchFamily="18" charset="0"/>
                <a:ea typeface="Calibri" panose="020F0502020204030204" pitchFamily="34" charset="0"/>
                <a:cs typeface="Calibri" panose="020F0502020204030204" pitchFamily="34" charset="0"/>
              </a:rPr>
              <a:t> with all vigilance, for from it flow the springs of life.</a:t>
            </a:r>
            <a:endParaRPr lang="en-US" sz="32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3200" b="1" dirty="0">
                <a:effectLst/>
                <a:latin typeface="Times New Roman" panose="02020603050405020304" pitchFamily="18" charset="0"/>
                <a:ea typeface="Calibri" panose="020F0502020204030204" pitchFamily="34" charset="0"/>
                <a:cs typeface="Calibri" panose="020F0502020204030204" pitchFamily="34" charset="0"/>
              </a:rPr>
              <a:t> </a:t>
            </a:r>
            <a:endParaRPr lang="en-US" sz="32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002257395"/>
      </p:ext>
    </p:extLst>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895BCEE-0B65-47DE-85EC-DAAC746F332A}"/>
              </a:ext>
            </a:extLst>
          </p:cNvPr>
          <p:cNvSpPr txBox="1"/>
          <p:nvPr/>
        </p:nvSpPr>
        <p:spPr>
          <a:xfrm>
            <a:off x="0" y="304800"/>
            <a:ext cx="9144000" cy="5016758"/>
          </a:xfrm>
          <a:prstGeom prst="rect">
            <a:avLst/>
          </a:prstGeom>
          <a:noFill/>
        </p:spPr>
        <p:txBody>
          <a:bodyPr wrap="square">
            <a:spAutoFit/>
          </a:bodyPr>
          <a:lstStyle/>
          <a:p>
            <a:pPr marL="342900" marR="0" lvl="0" indent="-342900">
              <a:spcBef>
                <a:spcPts val="0"/>
              </a:spcBef>
              <a:spcAft>
                <a:spcPts val="0"/>
              </a:spcAft>
              <a:buFont typeface="+mj-lt"/>
              <a:buAutoNum type="romanUcPeriod"/>
            </a:pPr>
            <a:r>
              <a:rPr lang="en-US" sz="3200" b="1" dirty="0">
                <a:solidFill>
                  <a:srgbClr val="FFC000"/>
                </a:solidFill>
                <a:effectLst/>
                <a:latin typeface="Times New Roman" panose="02020603050405020304" pitchFamily="18" charset="0"/>
                <a:ea typeface="Times New Roman" panose="02020603050405020304" pitchFamily="18" charset="0"/>
              </a:rPr>
              <a:t>A Healthy Heart is a </a:t>
            </a:r>
            <a:r>
              <a:rPr lang="en-US" sz="3200" b="1" u="sng" dirty="0">
                <a:effectLst/>
                <a:latin typeface="Times New Roman" panose="02020603050405020304" pitchFamily="18" charset="0"/>
                <a:ea typeface="Times New Roman" panose="02020603050405020304" pitchFamily="18" charset="0"/>
              </a:rPr>
              <a:t>Guarded</a:t>
            </a:r>
            <a:r>
              <a:rPr lang="en-US" sz="3200" b="1" dirty="0">
                <a:solidFill>
                  <a:srgbClr val="FFC000"/>
                </a:solidFill>
                <a:effectLst/>
                <a:latin typeface="Times New Roman" panose="02020603050405020304" pitchFamily="18" charset="0"/>
                <a:ea typeface="Times New Roman" panose="02020603050405020304" pitchFamily="18" charset="0"/>
              </a:rPr>
              <a:t> Heart </a:t>
            </a:r>
            <a:endParaRPr lang="en-US" sz="3200" dirty="0">
              <a:solidFill>
                <a:srgbClr val="FFC000"/>
              </a:solidFill>
              <a:effectLst/>
              <a:latin typeface="Times New Roman" panose="02020603050405020304" pitchFamily="18" charset="0"/>
              <a:ea typeface="Times New Roman" panose="02020603050405020304" pitchFamily="18" charset="0"/>
            </a:endParaRPr>
          </a:p>
          <a:p>
            <a:pPr marL="0" marR="0">
              <a:spcBef>
                <a:spcPts val="0"/>
              </a:spcBef>
              <a:spcAft>
                <a:spcPts val="0"/>
              </a:spcAft>
              <a:tabLst>
                <a:tab pos="426720" algn="l"/>
                <a:tab pos="3429000" algn="ctr"/>
              </a:tabLst>
            </a:pPr>
            <a:r>
              <a:rPr lang="en-US" sz="3200" dirty="0">
                <a:effectLst/>
                <a:latin typeface="Times New Roman" panose="02020603050405020304" pitchFamily="18" charset="0"/>
                <a:ea typeface="Calibri" panose="020F0502020204030204" pitchFamily="34" charset="0"/>
                <a:cs typeface="Calibri" panose="020F0502020204030204" pitchFamily="34" charset="0"/>
              </a:rPr>
              <a:t> </a:t>
            </a:r>
            <a:endParaRPr lang="en-US" sz="3200" dirty="0">
              <a:effectLst/>
              <a:latin typeface="Calibri" panose="020F0502020204030204" pitchFamily="34" charset="0"/>
              <a:ea typeface="Calibri" panose="020F0502020204030204" pitchFamily="34" charset="0"/>
            </a:endParaRPr>
          </a:p>
          <a:p>
            <a:pPr marL="457200" marR="0" algn="ctr">
              <a:spcBef>
                <a:spcPts val="0"/>
              </a:spcBef>
              <a:spcAft>
                <a:spcPts val="0"/>
              </a:spcAft>
            </a:pPr>
            <a:endParaRPr lang="en-US" sz="3200" dirty="0">
              <a:effectLst/>
              <a:latin typeface="Times New Roman" panose="02020603050405020304" pitchFamily="18" charset="0"/>
              <a:ea typeface="Times New Roman" panose="02020603050405020304" pitchFamily="18" charset="0"/>
            </a:endParaRPr>
          </a:p>
          <a:p>
            <a:pPr marL="457200" marR="0">
              <a:spcBef>
                <a:spcPts val="0"/>
              </a:spcBef>
              <a:spcAft>
                <a:spcPts val="0"/>
              </a:spcAft>
              <a:tabLst>
                <a:tab pos="685800" algn="l"/>
              </a:tabLst>
            </a:pPr>
            <a:r>
              <a:rPr lang="en-US" sz="3200" b="1" dirty="0">
                <a:effectLst/>
                <a:latin typeface="Times New Roman" panose="02020603050405020304" pitchFamily="18" charset="0"/>
                <a:ea typeface="Calibri" panose="020F0502020204030204" pitchFamily="34" charset="0"/>
                <a:cs typeface="Calibri" panose="020F0502020204030204" pitchFamily="34" charset="0"/>
              </a:rPr>
              <a:t>	</a:t>
            </a:r>
            <a:endParaRPr lang="en-US" sz="32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3200" b="1" dirty="0">
                <a:effectLst/>
                <a:latin typeface="Times New Roman" panose="02020603050405020304" pitchFamily="18" charset="0"/>
                <a:ea typeface="Calibri" panose="020F0502020204030204" pitchFamily="34" charset="0"/>
                <a:cs typeface="Calibri" panose="020F0502020204030204" pitchFamily="34" charset="0"/>
              </a:rPr>
              <a:t>Matt 12:33-37 -</a:t>
            </a:r>
            <a:r>
              <a:rPr lang="en-US" sz="3200" i="1" dirty="0">
                <a:effectLst/>
                <a:latin typeface="Times New Roman" panose="02020603050405020304" pitchFamily="18" charset="0"/>
                <a:ea typeface="Calibri" panose="020F0502020204030204" pitchFamily="34" charset="0"/>
                <a:cs typeface="Calibri" panose="020F0502020204030204" pitchFamily="34" charset="0"/>
              </a:rPr>
              <a:t> “Either make the tree good and its fruit good, or make the tree bad and its fruit bad, for </a:t>
            </a:r>
            <a:r>
              <a:rPr lang="en-US" sz="3200" b="1" i="1" u="sng" dirty="0">
                <a:effectLst/>
                <a:latin typeface="Times New Roman" panose="02020603050405020304" pitchFamily="18" charset="0"/>
                <a:ea typeface="Calibri" panose="020F0502020204030204" pitchFamily="34" charset="0"/>
                <a:cs typeface="Calibri" panose="020F0502020204030204" pitchFamily="34" charset="0"/>
              </a:rPr>
              <a:t>the tree is known by its fruit</a:t>
            </a:r>
            <a:r>
              <a:rPr lang="en-US" sz="3200" i="1" dirty="0">
                <a:effectLst/>
                <a:latin typeface="Times New Roman" panose="02020603050405020304" pitchFamily="18" charset="0"/>
                <a:ea typeface="Calibri" panose="020F0502020204030204" pitchFamily="34" charset="0"/>
                <a:cs typeface="Calibri" panose="020F0502020204030204" pitchFamily="34" charset="0"/>
              </a:rPr>
              <a:t>. </a:t>
            </a:r>
            <a:r>
              <a:rPr lang="en-US" sz="3200" baseline="30000" dirty="0">
                <a:effectLst/>
                <a:latin typeface="Times New Roman" panose="02020603050405020304" pitchFamily="18" charset="0"/>
                <a:ea typeface="Calibri" panose="020F0502020204030204" pitchFamily="34" charset="0"/>
                <a:cs typeface="Calibri" panose="020F0502020204030204" pitchFamily="34" charset="0"/>
              </a:rPr>
              <a:t>34</a:t>
            </a:r>
            <a:r>
              <a:rPr lang="en-US" sz="3200" i="1" dirty="0">
                <a:effectLst/>
                <a:latin typeface="Times New Roman" panose="02020603050405020304" pitchFamily="18" charset="0"/>
                <a:ea typeface="Calibri" panose="020F0502020204030204" pitchFamily="34" charset="0"/>
                <a:cs typeface="Calibri" panose="020F0502020204030204" pitchFamily="34" charset="0"/>
              </a:rPr>
              <a:t>You brood of vipers! How can you speak good, when you are evil? </a:t>
            </a:r>
            <a:r>
              <a:rPr lang="en-US" sz="3200" b="1" i="1" u="sng" dirty="0">
                <a:effectLst/>
                <a:latin typeface="Times New Roman" panose="02020603050405020304" pitchFamily="18" charset="0"/>
                <a:ea typeface="Calibri" panose="020F0502020204030204" pitchFamily="34" charset="0"/>
                <a:cs typeface="Calibri" panose="020F0502020204030204" pitchFamily="34" charset="0"/>
              </a:rPr>
              <a:t>For out of the abundance of the heart the mouth speaks</a:t>
            </a:r>
            <a:r>
              <a:rPr lang="en-US" sz="3200" i="1" dirty="0">
                <a:effectLst/>
                <a:latin typeface="Times New Roman" panose="02020603050405020304" pitchFamily="18" charset="0"/>
                <a:ea typeface="Calibri" panose="020F0502020204030204" pitchFamily="34" charset="0"/>
                <a:cs typeface="Calibri" panose="020F0502020204030204" pitchFamily="34" charset="0"/>
              </a:rPr>
              <a:t>. </a:t>
            </a:r>
            <a:endParaRPr lang="en-US" sz="32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1958912564"/>
      </p:ext>
    </p:extLst>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895BCEE-0B65-47DE-85EC-DAAC746F332A}"/>
              </a:ext>
            </a:extLst>
          </p:cNvPr>
          <p:cNvSpPr txBox="1"/>
          <p:nvPr/>
        </p:nvSpPr>
        <p:spPr>
          <a:xfrm>
            <a:off x="0" y="304800"/>
            <a:ext cx="9144000" cy="5509200"/>
          </a:xfrm>
          <a:prstGeom prst="rect">
            <a:avLst/>
          </a:prstGeom>
          <a:noFill/>
        </p:spPr>
        <p:txBody>
          <a:bodyPr wrap="square">
            <a:spAutoFit/>
          </a:bodyPr>
          <a:lstStyle/>
          <a:p>
            <a:pPr marL="342900" marR="0" lvl="0" indent="-342900">
              <a:spcBef>
                <a:spcPts val="0"/>
              </a:spcBef>
              <a:spcAft>
                <a:spcPts val="0"/>
              </a:spcAft>
              <a:buFont typeface="+mj-lt"/>
              <a:buAutoNum type="romanUcPeriod"/>
            </a:pPr>
            <a:r>
              <a:rPr lang="en-US" sz="3200" b="1" dirty="0">
                <a:solidFill>
                  <a:srgbClr val="FFC000"/>
                </a:solidFill>
                <a:effectLst/>
                <a:latin typeface="Times New Roman" panose="02020603050405020304" pitchFamily="18" charset="0"/>
                <a:ea typeface="Times New Roman" panose="02020603050405020304" pitchFamily="18" charset="0"/>
              </a:rPr>
              <a:t>A Healthy Heart is a </a:t>
            </a:r>
            <a:r>
              <a:rPr lang="en-US" sz="3200" b="1" u="sng" dirty="0">
                <a:effectLst/>
                <a:latin typeface="Times New Roman" panose="02020603050405020304" pitchFamily="18" charset="0"/>
                <a:ea typeface="Times New Roman" panose="02020603050405020304" pitchFamily="18" charset="0"/>
              </a:rPr>
              <a:t>Guarded</a:t>
            </a:r>
            <a:r>
              <a:rPr lang="en-US" sz="3200" b="1" dirty="0">
                <a:solidFill>
                  <a:srgbClr val="FFC000"/>
                </a:solidFill>
                <a:effectLst/>
                <a:latin typeface="Times New Roman" panose="02020603050405020304" pitchFamily="18" charset="0"/>
                <a:ea typeface="Times New Roman" panose="02020603050405020304" pitchFamily="18" charset="0"/>
              </a:rPr>
              <a:t> Heart </a:t>
            </a:r>
            <a:endParaRPr lang="en-US" sz="3200" dirty="0">
              <a:solidFill>
                <a:srgbClr val="FFC000"/>
              </a:solidFill>
              <a:effectLst/>
              <a:latin typeface="Times New Roman" panose="02020603050405020304" pitchFamily="18" charset="0"/>
              <a:ea typeface="Times New Roman" panose="02020603050405020304" pitchFamily="18" charset="0"/>
            </a:endParaRPr>
          </a:p>
          <a:p>
            <a:pPr marL="0" marR="0">
              <a:spcBef>
                <a:spcPts val="0"/>
              </a:spcBef>
              <a:spcAft>
                <a:spcPts val="0"/>
              </a:spcAft>
              <a:tabLst>
                <a:tab pos="426720" algn="l"/>
                <a:tab pos="3429000" algn="ctr"/>
              </a:tabLst>
            </a:pPr>
            <a:r>
              <a:rPr lang="en-US" sz="3200" dirty="0">
                <a:effectLst/>
                <a:latin typeface="Times New Roman" panose="02020603050405020304" pitchFamily="18" charset="0"/>
                <a:ea typeface="Calibri" panose="020F0502020204030204" pitchFamily="34" charset="0"/>
                <a:cs typeface="Calibri" panose="020F0502020204030204" pitchFamily="34" charset="0"/>
              </a:rPr>
              <a:t> </a:t>
            </a:r>
            <a:endParaRPr lang="en-US" sz="3200" dirty="0">
              <a:effectLst/>
              <a:latin typeface="Calibri" panose="020F0502020204030204" pitchFamily="34" charset="0"/>
              <a:ea typeface="Calibri" panose="020F0502020204030204" pitchFamily="34" charset="0"/>
            </a:endParaRPr>
          </a:p>
          <a:p>
            <a:pPr marL="457200" marR="0" algn="ctr">
              <a:spcBef>
                <a:spcPts val="0"/>
              </a:spcBef>
              <a:spcAft>
                <a:spcPts val="0"/>
              </a:spcAft>
            </a:pPr>
            <a:r>
              <a:rPr lang="en-US" sz="3200" dirty="0">
                <a:effectLst/>
                <a:latin typeface="Times New Roman" panose="02020603050405020304" pitchFamily="18" charset="0"/>
                <a:ea typeface="Times New Roman" panose="02020603050405020304" pitchFamily="18" charset="0"/>
              </a:rPr>
              <a:t> </a:t>
            </a:r>
          </a:p>
          <a:p>
            <a:pPr marL="457200" marR="0">
              <a:spcBef>
                <a:spcPts val="0"/>
              </a:spcBef>
              <a:spcAft>
                <a:spcPts val="0"/>
              </a:spcAft>
              <a:tabLst>
                <a:tab pos="685800" algn="l"/>
              </a:tabLst>
            </a:pPr>
            <a:r>
              <a:rPr lang="en-US" sz="3200" b="1" dirty="0">
                <a:effectLst/>
                <a:latin typeface="Times New Roman" panose="02020603050405020304" pitchFamily="18" charset="0"/>
                <a:ea typeface="Calibri" panose="020F0502020204030204" pitchFamily="34" charset="0"/>
                <a:cs typeface="Calibri" panose="020F0502020204030204" pitchFamily="34" charset="0"/>
              </a:rPr>
              <a:t>	</a:t>
            </a:r>
            <a:endParaRPr lang="en-US" sz="32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3200" b="1" dirty="0">
                <a:effectLst/>
                <a:latin typeface="Times New Roman" panose="02020603050405020304" pitchFamily="18" charset="0"/>
                <a:ea typeface="Calibri" panose="020F0502020204030204" pitchFamily="34" charset="0"/>
                <a:cs typeface="Calibri" panose="020F0502020204030204" pitchFamily="34" charset="0"/>
              </a:rPr>
              <a:t>Matt 12:33-37 -</a:t>
            </a:r>
            <a:r>
              <a:rPr lang="en-US" sz="3200" i="1" dirty="0">
                <a:effectLst/>
                <a:latin typeface="Times New Roman" panose="02020603050405020304" pitchFamily="18" charset="0"/>
                <a:ea typeface="Calibri" panose="020F0502020204030204" pitchFamily="34" charset="0"/>
                <a:cs typeface="Calibri" panose="020F0502020204030204" pitchFamily="34" charset="0"/>
              </a:rPr>
              <a:t> </a:t>
            </a:r>
            <a:r>
              <a:rPr lang="en-US" sz="3200" baseline="30000" dirty="0">
                <a:effectLst/>
                <a:latin typeface="Times New Roman" panose="02020603050405020304" pitchFamily="18" charset="0"/>
                <a:ea typeface="Calibri" panose="020F0502020204030204" pitchFamily="34" charset="0"/>
                <a:cs typeface="Calibri" panose="020F0502020204030204" pitchFamily="34" charset="0"/>
              </a:rPr>
              <a:t>35</a:t>
            </a:r>
            <a:r>
              <a:rPr lang="en-US" sz="3200" i="1" dirty="0">
                <a:effectLst/>
                <a:latin typeface="Times New Roman" panose="02020603050405020304" pitchFamily="18" charset="0"/>
                <a:ea typeface="Calibri" panose="020F0502020204030204" pitchFamily="34" charset="0"/>
                <a:cs typeface="Calibri" panose="020F0502020204030204" pitchFamily="34" charset="0"/>
              </a:rPr>
              <a:t>The good person </a:t>
            </a:r>
            <a:r>
              <a:rPr lang="en-US" sz="3200" b="1" i="1" u="sng" dirty="0">
                <a:effectLst/>
                <a:latin typeface="Times New Roman" panose="02020603050405020304" pitchFamily="18" charset="0"/>
                <a:ea typeface="Calibri" panose="020F0502020204030204" pitchFamily="34" charset="0"/>
                <a:cs typeface="Calibri" panose="020F0502020204030204" pitchFamily="34" charset="0"/>
              </a:rPr>
              <a:t>out of his good treasure</a:t>
            </a:r>
            <a:r>
              <a:rPr lang="en-US" sz="3200" i="1" dirty="0">
                <a:effectLst/>
                <a:latin typeface="Times New Roman" panose="02020603050405020304" pitchFamily="18" charset="0"/>
                <a:ea typeface="Calibri" panose="020F0502020204030204" pitchFamily="34" charset="0"/>
                <a:cs typeface="Calibri" panose="020F0502020204030204" pitchFamily="34" charset="0"/>
              </a:rPr>
              <a:t> brings forth good, and the evil person </a:t>
            </a:r>
            <a:r>
              <a:rPr lang="en-US" sz="3200" b="1" i="1" u="sng" dirty="0">
                <a:effectLst/>
                <a:latin typeface="Times New Roman" panose="02020603050405020304" pitchFamily="18" charset="0"/>
                <a:ea typeface="Calibri" panose="020F0502020204030204" pitchFamily="34" charset="0"/>
                <a:cs typeface="Calibri" panose="020F0502020204030204" pitchFamily="34" charset="0"/>
              </a:rPr>
              <a:t>out of his evil treasure</a:t>
            </a:r>
            <a:r>
              <a:rPr lang="en-US" sz="3200" i="1" dirty="0">
                <a:effectLst/>
                <a:latin typeface="Times New Roman" panose="02020603050405020304" pitchFamily="18" charset="0"/>
                <a:ea typeface="Calibri" panose="020F0502020204030204" pitchFamily="34" charset="0"/>
                <a:cs typeface="Calibri" panose="020F0502020204030204" pitchFamily="34" charset="0"/>
              </a:rPr>
              <a:t> brings forth evil. </a:t>
            </a:r>
            <a:r>
              <a:rPr lang="en-US" sz="3200" baseline="30000" dirty="0">
                <a:effectLst/>
                <a:latin typeface="Times New Roman" panose="02020603050405020304" pitchFamily="18" charset="0"/>
                <a:ea typeface="Calibri" panose="020F0502020204030204" pitchFamily="34" charset="0"/>
                <a:cs typeface="Calibri" panose="020F0502020204030204" pitchFamily="34" charset="0"/>
              </a:rPr>
              <a:t>36</a:t>
            </a:r>
            <a:r>
              <a:rPr lang="en-US" sz="3200" i="1" dirty="0">
                <a:effectLst/>
                <a:latin typeface="Times New Roman" panose="02020603050405020304" pitchFamily="18" charset="0"/>
                <a:ea typeface="Calibri" panose="020F0502020204030204" pitchFamily="34" charset="0"/>
                <a:cs typeface="Calibri" panose="020F0502020204030204" pitchFamily="34" charset="0"/>
              </a:rPr>
              <a:t>I tell you, on the day of judgment people will give account for every careless word they speak, </a:t>
            </a:r>
            <a:r>
              <a:rPr lang="en-US" sz="3200" baseline="30000" dirty="0">
                <a:effectLst/>
                <a:latin typeface="Times New Roman" panose="02020603050405020304" pitchFamily="18" charset="0"/>
                <a:ea typeface="Calibri" panose="020F0502020204030204" pitchFamily="34" charset="0"/>
                <a:cs typeface="Calibri" panose="020F0502020204030204" pitchFamily="34" charset="0"/>
              </a:rPr>
              <a:t>37</a:t>
            </a:r>
            <a:r>
              <a:rPr lang="en-US" sz="3200" i="1" dirty="0">
                <a:effectLst/>
                <a:latin typeface="Times New Roman" panose="02020603050405020304" pitchFamily="18" charset="0"/>
                <a:ea typeface="Calibri" panose="020F0502020204030204" pitchFamily="34" charset="0"/>
                <a:cs typeface="Calibri" panose="020F0502020204030204" pitchFamily="34" charset="0"/>
              </a:rPr>
              <a:t>for by your words you will be justified, and by your words you will be condemned.”</a:t>
            </a:r>
            <a:r>
              <a:rPr lang="en-US" sz="3200" dirty="0">
                <a:effectLst/>
                <a:latin typeface="Times New Roman" panose="02020603050405020304" pitchFamily="18" charset="0"/>
                <a:ea typeface="Calibri" panose="020F0502020204030204" pitchFamily="34" charset="0"/>
                <a:cs typeface="Calibri" panose="020F0502020204030204" pitchFamily="34" charset="0"/>
              </a:rPr>
              <a:t> </a:t>
            </a:r>
            <a:endParaRPr lang="en-US" sz="32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1820130406"/>
      </p:ext>
    </p:extLst>
  </p:cSld>
  <p:clrMapOvr>
    <a:masterClrMapping/>
  </p:clrMapOvr>
  <p:transition spd="slow"/>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26784</TotalTime>
  <Words>1356</Words>
  <Application>Microsoft Macintosh PowerPoint</Application>
  <PresentationFormat>On-screen Show (4:3)</PresentationFormat>
  <Paragraphs>137</Paragraphs>
  <Slides>35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35</vt:i4>
      </vt:variant>
    </vt:vector>
  </HeadingPairs>
  <TitlesOfParts>
    <vt:vector size="39" baseType="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Your User Name</dc:creator>
  <cp:lastModifiedBy>Mike Mitchener</cp:lastModifiedBy>
  <cp:revision>1467</cp:revision>
  <cp:lastPrinted>2022-10-21T15:39:14Z</cp:lastPrinted>
  <dcterms:created xsi:type="dcterms:W3CDTF">2011-01-23T02:24:29Z</dcterms:created>
  <dcterms:modified xsi:type="dcterms:W3CDTF">2024-08-03T22:47:23Z</dcterms:modified>
</cp:coreProperties>
</file>